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EC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85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13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30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96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80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20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82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7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9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19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15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DA476-0FC8-44F7-A362-833F69C6FD55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3E2DB-8DC0-46E2-8377-4939D526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3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CCB68-DD98-4F19-A02C-9D01B7C0D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669" y="151693"/>
            <a:ext cx="5644662" cy="847114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３密とソーシャルディスタンス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2C576AD-9805-490D-A88B-8B7ED69B7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561" y="224961"/>
            <a:ext cx="2667000" cy="24003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91CCC40-79A3-4278-81F5-31E1ABF81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607" y="327730"/>
            <a:ext cx="2457450" cy="240982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1640C08-1E59-4B29-A9A6-2AE4EDD5C6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607" y="2737555"/>
            <a:ext cx="1343025" cy="126682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B6DDBB4-F919-4FF3-AE70-2CB66D89B4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4719" y="4004380"/>
            <a:ext cx="1066800" cy="9906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F805929-F05C-4BB6-AEDE-EA8D6FE288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9157" y="2737555"/>
            <a:ext cx="1104900" cy="113347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BA4EA63-BE55-481D-B4A8-AE5CE7A60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8207" y="4004380"/>
            <a:ext cx="1066800" cy="9906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55B3213-CC42-490D-B621-E191FBEC08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21674" y="2809231"/>
            <a:ext cx="1339913" cy="109546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F2655A67-04DE-4FC8-88D0-C3E38F7D56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87318" y="5187652"/>
            <a:ext cx="1381125" cy="113347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DA063F0-458A-4F99-A048-93B48548EE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09883" y="2756866"/>
            <a:ext cx="1167897" cy="109546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BFE50EA-5BB6-467A-97A6-9377E6736C21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8184" t="25559" b="8453"/>
          <a:stretch/>
        </p:blipFill>
        <p:spPr>
          <a:xfrm>
            <a:off x="5814428" y="3905082"/>
            <a:ext cx="1444178" cy="129941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9AF1383-A4E0-466A-BAE2-6F62D429BFDD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3737" t="18666" r="19325" b="16154"/>
          <a:stretch/>
        </p:blipFill>
        <p:spPr>
          <a:xfrm>
            <a:off x="3317734" y="5041154"/>
            <a:ext cx="1318140" cy="1299410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ED1A5E8-9D40-474F-957B-B81F3D09B36A}"/>
              </a:ext>
            </a:extLst>
          </p:cNvPr>
          <p:cNvSpPr/>
          <p:nvPr/>
        </p:nvSpPr>
        <p:spPr>
          <a:xfrm>
            <a:off x="7242669" y="464596"/>
            <a:ext cx="1661993" cy="5875968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画面から少し離れて</a:t>
            </a:r>
            <a:endParaRPr lang="en-US" altLang="ja-JP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ソーシャルディスタンス・２ｍ）</a:t>
            </a:r>
            <a:endParaRPr lang="en-US" altLang="ja-JP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見るとなにかみえてきませんか？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EFB0391-E113-464C-A1A7-16CCD50F125C}"/>
              </a:ext>
            </a:extLst>
          </p:cNvPr>
          <p:cNvSpPr/>
          <p:nvPr/>
        </p:nvSpPr>
        <p:spPr>
          <a:xfrm>
            <a:off x="-71389" y="224961"/>
            <a:ext cx="2154436" cy="6550832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２メートル離れて読むと</a:t>
            </a:r>
            <a:endParaRPr lang="en-US" altLang="ja-JP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「粋な文字」岐阜新聞広告に掲載され</a:t>
            </a:r>
            <a:endParaRPr lang="en-US" altLang="ja-JP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話題になりました。「離れているから</a:t>
            </a:r>
            <a:endParaRPr lang="en-US" altLang="ja-JP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こそ、見えるものもある」 </a:t>
            </a:r>
          </a:p>
        </p:txBody>
      </p:sp>
      <p:pic>
        <p:nvPicPr>
          <p:cNvPr id="17" name="図 16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7D35BCEB-DFD6-4115-A127-DA394A3DC7B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048">
            <a:off x="2047802" y="5144731"/>
            <a:ext cx="543794" cy="15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90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2A21168-60CD-47B5-83D4-0CB2B0A3EC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5" t="2872" r="3231" b="15283"/>
          <a:stretch/>
        </p:blipFill>
        <p:spPr>
          <a:xfrm>
            <a:off x="2457130" y="-17038"/>
            <a:ext cx="5875659" cy="687503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44C2567-DFC4-43C9-9017-2919223C3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1" y="182563"/>
            <a:ext cx="862525" cy="6492874"/>
          </a:xfrm>
        </p:spPr>
        <p:txBody>
          <a:bodyPr vert="eaVert">
            <a:normAutofit/>
          </a:bodyPr>
          <a:lstStyle/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実際のものはこれです。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AB8469-A48A-456D-85B7-FE98DC941717}"/>
              </a:ext>
            </a:extLst>
          </p:cNvPr>
          <p:cNvSpPr/>
          <p:nvPr/>
        </p:nvSpPr>
        <p:spPr>
          <a:xfrm>
            <a:off x="4062575" y="4395967"/>
            <a:ext cx="1404000" cy="21676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自分を守るため、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大切な人を守るため、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今は人との距離を保ちましょう！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またいつの日か、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いつもの距離を取り戻すために、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ソーシャル・ディスタンス。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２ｍ以上離れて、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この紙面を見てください。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皆さんの想いが現れます。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一日でも早く平穏な日常が</a:t>
            </a:r>
          </a:p>
          <a:p>
            <a:pPr>
              <a:lnSpc>
                <a:spcPct val="150000"/>
              </a:lnSpc>
            </a:pP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取り戻せますように。 </a:t>
            </a:r>
          </a:p>
          <a:p>
            <a:pPr>
              <a:lnSpc>
                <a:spcPct val="150000"/>
              </a:lnSpc>
            </a:pPr>
            <a:r>
              <a:rPr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日岐阜新聞朝刊の全面広告より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43CEEC75-1E37-4177-B96B-AEF58ADA46C2}"/>
              </a:ext>
            </a:extLst>
          </p:cNvPr>
          <p:cNvSpPr/>
          <p:nvPr/>
        </p:nvSpPr>
        <p:spPr>
          <a:xfrm>
            <a:off x="-58629" y="669308"/>
            <a:ext cx="2515759" cy="5607146"/>
          </a:xfrm>
          <a:prstGeom prst="wedgeRectCallout">
            <a:avLst>
              <a:gd name="adj1" fmla="val 132846"/>
              <a:gd name="adj2" fmla="val 36328"/>
            </a:avLst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CB2ECB2-C892-46BE-81EA-4BD4B6C7CE87}"/>
              </a:ext>
            </a:extLst>
          </p:cNvPr>
          <p:cNvSpPr/>
          <p:nvPr/>
        </p:nvSpPr>
        <p:spPr>
          <a:xfrm>
            <a:off x="0" y="644143"/>
            <a:ext cx="263065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自分を守るため、</a:t>
            </a: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大切な人を守るため、</a:t>
            </a: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今は人との距離を保ちましょう！</a:t>
            </a: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またいつの日か、</a:t>
            </a: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いつもの距離を取り戻すために、</a:t>
            </a:r>
          </a:p>
          <a:p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ソーシャル・ディスタンス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２ｍ以上離れて、</a:t>
            </a: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この紙面を見てください。</a:t>
            </a: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皆さんの想いが現れます。</a:t>
            </a: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一日でも早く平穏な日常が取り戻せますように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</a:p>
          <a:p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日岐阜新聞朝刊の全面広告より</a:t>
            </a:r>
          </a:p>
        </p:txBody>
      </p:sp>
    </p:spTree>
    <p:extLst>
      <p:ext uri="{BB962C8B-B14F-4D97-AF65-F5344CB8AC3E}">
        <p14:creationId xmlns:p14="http://schemas.microsoft.com/office/powerpoint/2010/main" val="18982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xit" presetSubtype="2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2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7" grpId="0" animBg="1"/>
      <p:bldP spid="7" grpId="1" animBg="1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5222A59-CD97-48ED-8010-B08BCD5A583C}"/>
              </a:ext>
            </a:extLst>
          </p:cNvPr>
          <p:cNvSpPr/>
          <p:nvPr/>
        </p:nvSpPr>
        <p:spPr>
          <a:xfrm>
            <a:off x="1067184" y="506361"/>
            <a:ext cx="2340000" cy="23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AED13ECA-9547-4D35-9ECC-7975D3EF2DD9}"/>
              </a:ext>
            </a:extLst>
          </p:cNvPr>
          <p:cNvSpPr>
            <a:spLocks noChangeAspect="1"/>
          </p:cNvSpPr>
          <p:nvPr/>
        </p:nvSpPr>
        <p:spPr>
          <a:xfrm>
            <a:off x="559684" y="-93446"/>
            <a:ext cx="900000" cy="9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D8EFA8D-E4D7-4C87-BDB6-38C79E873640}"/>
              </a:ext>
            </a:extLst>
          </p:cNvPr>
          <p:cNvSpPr>
            <a:spLocks noChangeAspect="1"/>
          </p:cNvSpPr>
          <p:nvPr/>
        </p:nvSpPr>
        <p:spPr>
          <a:xfrm>
            <a:off x="1677418" y="74916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B00F981D-B768-42C1-8611-2049FFEC0207}"/>
              </a:ext>
            </a:extLst>
          </p:cNvPr>
          <p:cNvSpPr>
            <a:spLocks noChangeAspect="1"/>
          </p:cNvSpPr>
          <p:nvPr/>
        </p:nvSpPr>
        <p:spPr>
          <a:xfrm>
            <a:off x="1314283" y="2477571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3B9B67FF-99CB-40E6-95C1-68CFE3B0A7B7}"/>
              </a:ext>
            </a:extLst>
          </p:cNvPr>
          <p:cNvSpPr>
            <a:spLocks noChangeAspect="1"/>
          </p:cNvSpPr>
          <p:nvPr/>
        </p:nvSpPr>
        <p:spPr>
          <a:xfrm>
            <a:off x="3125574" y="398345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EC9BB89-7A10-4E96-BEC2-8695B45E357A}"/>
              </a:ext>
            </a:extLst>
          </p:cNvPr>
          <p:cNvSpPr>
            <a:spLocks/>
          </p:cNvSpPr>
          <p:nvPr/>
        </p:nvSpPr>
        <p:spPr>
          <a:xfrm>
            <a:off x="2567236" y="500160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4B53AF9F-A516-49D4-81F7-4686B75824D2}"/>
              </a:ext>
            </a:extLst>
          </p:cNvPr>
          <p:cNvSpPr>
            <a:spLocks/>
          </p:cNvSpPr>
          <p:nvPr/>
        </p:nvSpPr>
        <p:spPr>
          <a:xfrm>
            <a:off x="3082937" y="1128867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8EC81ACD-563F-42FB-8A0E-26F0DDF37327}"/>
              </a:ext>
            </a:extLst>
          </p:cNvPr>
          <p:cNvSpPr>
            <a:spLocks/>
          </p:cNvSpPr>
          <p:nvPr/>
        </p:nvSpPr>
        <p:spPr>
          <a:xfrm>
            <a:off x="3106839" y="1646702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C310B9FA-1215-4E29-87C8-21B49E856FB4}"/>
              </a:ext>
            </a:extLst>
          </p:cNvPr>
          <p:cNvSpPr>
            <a:spLocks/>
          </p:cNvSpPr>
          <p:nvPr/>
        </p:nvSpPr>
        <p:spPr>
          <a:xfrm>
            <a:off x="3140684" y="2105894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FCD5FF1-DC17-49EA-97BB-B6B8A687987A}"/>
              </a:ext>
            </a:extLst>
          </p:cNvPr>
          <p:cNvSpPr>
            <a:spLocks/>
          </p:cNvSpPr>
          <p:nvPr/>
        </p:nvSpPr>
        <p:spPr>
          <a:xfrm>
            <a:off x="2635516" y="2137436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8C4922E7-512B-46EB-ABA5-A92B395BAC9A}"/>
              </a:ext>
            </a:extLst>
          </p:cNvPr>
          <p:cNvSpPr>
            <a:spLocks/>
          </p:cNvSpPr>
          <p:nvPr/>
        </p:nvSpPr>
        <p:spPr>
          <a:xfrm>
            <a:off x="2586295" y="1644178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BAAAF97-9186-42AD-A867-22537A9223F9}"/>
              </a:ext>
            </a:extLst>
          </p:cNvPr>
          <p:cNvSpPr>
            <a:spLocks/>
          </p:cNvSpPr>
          <p:nvPr/>
        </p:nvSpPr>
        <p:spPr>
          <a:xfrm>
            <a:off x="2622348" y="1108518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97634B6-C99A-4619-8C86-5C77817D07F2}"/>
              </a:ext>
            </a:extLst>
          </p:cNvPr>
          <p:cNvSpPr>
            <a:spLocks/>
          </p:cNvSpPr>
          <p:nvPr/>
        </p:nvSpPr>
        <p:spPr>
          <a:xfrm>
            <a:off x="3045787" y="709998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B169392-B38D-4EA5-98CE-7FD7CFF67262}"/>
              </a:ext>
            </a:extLst>
          </p:cNvPr>
          <p:cNvSpPr>
            <a:spLocks/>
          </p:cNvSpPr>
          <p:nvPr/>
        </p:nvSpPr>
        <p:spPr>
          <a:xfrm>
            <a:off x="1674991" y="2317369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57909BF-0E6E-4610-8CDF-F514AE715C7A}"/>
              </a:ext>
            </a:extLst>
          </p:cNvPr>
          <p:cNvSpPr>
            <a:spLocks/>
          </p:cNvSpPr>
          <p:nvPr/>
        </p:nvSpPr>
        <p:spPr>
          <a:xfrm>
            <a:off x="1788182" y="1861753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66ED0D6-E3DF-4B69-A1BF-B71B36A724AB}"/>
              </a:ext>
            </a:extLst>
          </p:cNvPr>
          <p:cNvSpPr>
            <a:spLocks/>
          </p:cNvSpPr>
          <p:nvPr/>
        </p:nvSpPr>
        <p:spPr>
          <a:xfrm>
            <a:off x="1304347" y="2006807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A56C9F8C-3057-4A77-8A99-547BEEBF851D}"/>
              </a:ext>
            </a:extLst>
          </p:cNvPr>
          <p:cNvSpPr>
            <a:spLocks/>
          </p:cNvSpPr>
          <p:nvPr/>
        </p:nvSpPr>
        <p:spPr>
          <a:xfrm>
            <a:off x="2065477" y="2640806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9066DEB-437E-4109-8416-84EE3BD0C10B}"/>
              </a:ext>
            </a:extLst>
          </p:cNvPr>
          <p:cNvSpPr/>
          <p:nvPr/>
        </p:nvSpPr>
        <p:spPr>
          <a:xfrm>
            <a:off x="2577009" y="2686025"/>
            <a:ext cx="989301" cy="989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5BBAFF47-3189-4A75-92BC-C227195670F3}"/>
              </a:ext>
            </a:extLst>
          </p:cNvPr>
          <p:cNvSpPr>
            <a:spLocks/>
          </p:cNvSpPr>
          <p:nvPr/>
        </p:nvSpPr>
        <p:spPr>
          <a:xfrm>
            <a:off x="1233069" y="1608636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673FB021-8C23-420F-9F97-E6E419DBEFD1}"/>
              </a:ext>
            </a:extLst>
          </p:cNvPr>
          <p:cNvSpPr>
            <a:spLocks/>
          </p:cNvSpPr>
          <p:nvPr/>
        </p:nvSpPr>
        <p:spPr>
          <a:xfrm>
            <a:off x="1016301" y="1608636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66251E4-58B6-43D5-8A17-E7B95EADA8DA}"/>
              </a:ext>
            </a:extLst>
          </p:cNvPr>
          <p:cNvSpPr/>
          <p:nvPr/>
        </p:nvSpPr>
        <p:spPr>
          <a:xfrm>
            <a:off x="152986" y="799335"/>
            <a:ext cx="989301" cy="989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A8554D4E-A24D-438F-8170-CB004BDB10FF}"/>
              </a:ext>
            </a:extLst>
          </p:cNvPr>
          <p:cNvSpPr>
            <a:spLocks noChangeAspect="1"/>
          </p:cNvSpPr>
          <p:nvPr/>
        </p:nvSpPr>
        <p:spPr>
          <a:xfrm>
            <a:off x="2134793" y="1550751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4A2FE711-45D7-43C7-A1DC-3F791CD1EF70}"/>
              </a:ext>
            </a:extLst>
          </p:cNvPr>
          <p:cNvSpPr>
            <a:spLocks noChangeAspect="1"/>
          </p:cNvSpPr>
          <p:nvPr/>
        </p:nvSpPr>
        <p:spPr>
          <a:xfrm>
            <a:off x="1779723" y="1597077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D5E57E9E-FB64-4DD6-A275-9DF8CB073B92}"/>
              </a:ext>
            </a:extLst>
          </p:cNvPr>
          <p:cNvSpPr>
            <a:spLocks/>
          </p:cNvSpPr>
          <p:nvPr/>
        </p:nvSpPr>
        <p:spPr>
          <a:xfrm>
            <a:off x="1803676" y="1067288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6F2A0F01-2290-4B17-AFEE-133113106A70}"/>
              </a:ext>
            </a:extLst>
          </p:cNvPr>
          <p:cNvSpPr>
            <a:spLocks/>
          </p:cNvSpPr>
          <p:nvPr/>
        </p:nvSpPr>
        <p:spPr>
          <a:xfrm>
            <a:off x="1804124" y="1067120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7149AADE-52BE-4CB7-BA1F-05CAF66CDB40}"/>
              </a:ext>
            </a:extLst>
          </p:cNvPr>
          <p:cNvSpPr>
            <a:spLocks/>
          </p:cNvSpPr>
          <p:nvPr/>
        </p:nvSpPr>
        <p:spPr>
          <a:xfrm>
            <a:off x="1507845" y="1281920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A5877765-28BD-485A-8C75-5449933C9A61}"/>
              </a:ext>
            </a:extLst>
          </p:cNvPr>
          <p:cNvSpPr>
            <a:spLocks noChangeAspect="1"/>
          </p:cNvSpPr>
          <p:nvPr/>
        </p:nvSpPr>
        <p:spPr>
          <a:xfrm>
            <a:off x="1828882" y="1302986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8E5CF40-84D7-4103-A89C-880E646B566B}"/>
              </a:ext>
            </a:extLst>
          </p:cNvPr>
          <p:cNvSpPr>
            <a:spLocks/>
          </p:cNvSpPr>
          <p:nvPr/>
        </p:nvSpPr>
        <p:spPr>
          <a:xfrm>
            <a:off x="1529889" y="801952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6D5F0060-5C03-4A7A-A817-97850F82D1BB}"/>
              </a:ext>
            </a:extLst>
          </p:cNvPr>
          <p:cNvSpPr>
            <a:spLocks/>
          </p:cNvSpPr>
          <p:nvPr/>
        </p:nvSpPr>
        <p:spPr>
          <a:xfrm>
            <a:off x="1265038" y="1057349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51C48DC2-C4E2-425A-AFF7-5F50CE883FF7}"/>
              </a:ext>
            </a:extLst>
          </p:cNvPr>
          <p:cNvSpPr>
            <a:spLocks noChangeAspect="1"/>
          </p:cNvSpPr>
          <p:nvPr/>
        </p:nvSpPr>
        <p:spPr>
          <a:xfrm>
            <a:off x="1275797" y="1315340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A7B4DEF4-35E8-476F-8B32-B740DD0519CD}"/>
              </a:ext>
            </a:extLst>
          </p:cNvPr>
          <p:cNvSpPr>
            <a:spLocks noChangeAspect="1"/>
          </p:cNvSpPr>
          <p:nvPr/>
        </p:nvSpPr>
        <p:spPr>
          <a:xfrm>
            <a:off x="1093052" y="924999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7166438D-8CD3-4C6B-BBC1-4A867F4C8CE9}"/>
              </a:ext>
            </a:extLst>
          </p:cNvPr>
          <p:cNvSpPr>
            <a:spLocks/>
          </p:cNvSpPr>
          <p:nvPr/>
        </p:nvSpPr>
        <p:spPr>
          <a:xfrm>
            <a:off x="2227477" y="984473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9D639DBF-CD64-4233-9DE3-E0FFF5C8BD96}"/>
              </a:ext>
            </a:extLst>
          </p:cNvPr>
          <p:cNvSpPr>
            <a:spLocks noChangeAspect="1"/>
          </p:cNvSpPr>
          <p:nvPr/>
        </p:nvSpPr>
        <p:spPr>
          <a:xfrm>
            <a:off x="1541914" y="2029844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649AF711-B127-4DD5-9695-52C4B04113EF}"/>
              </a:ext>
            </a:extLst>
          </p:cNvPr>
          <p:cNvSpPr>
            <a:spLocks/>
          </p:cNvSpPr>
          <p:nvPr/>
        </p:nvSpPr>
        <p:spPr>
          <a:xfrm>
            <a:off x="1916043" y="841349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415F4179-8994-4A33-A264-11CF4073A50D}"/>
              </a:ext>
            </a:extLst>
          </p:cNvPr>
          <p:cNvSpPr>
            <a:spLocks/>
          </p:cNvSpPr>
          <p:nvPr/>
        </p:nvSpPr>
        <p:spPr>
          <a:xfrm>
            <a:off x="2182726" y="1817401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7B47EB17-FB9B-4D93-8FBF-5FF12628250E}"/>
              </a:ext>
            </a:extLst>
          </p:cNvPr>
          <p:cNvSpPr>
            <a:spLocks/>
          </p:cNvSpPr>
          <p:nvPr/>
        </p:nvSpPr>
        <p:spPr>
          <a:xfrm>
            <a:off x="2172583" y="2104086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98FF11FD-BA7F-412E-AF95-68C0DAC9C09A}"/>
              </a:ext>
            </a:extLst>
          </p:cNvPr>
          <p:cNvSpPr>
            <a:spLocks/>
          </p:cNvSpPr>
          <p:nvPr/>
        </p:nvSpPr>
        <p:spPr>
          <a:xfrm>
            <a:off x="2184396" y="2366521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A292EA9-B71A-4A63-A32A-8843379FBDDA}"/>
              </a:ext>
            </a:extLst>
          </p:cNvPr>
          <p:cNvSpPr/>
          <p:nvPr/>
        </p:nvSpPr>
        <p:spPr>
          <a:xfrm>
            <a:off x="1106285" y="3056099"/>
            <a:ext cx="1260000" cy="118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EF5A8A68-2385-4810-B435-2C3D72265DFE}"/>
              </a:ext>
            </a:extLst>
          </p:cNvPr>
          <p:cNvSpPr>
            <a:spLocks noChangeAspect="1"/>
          </p:cNvSpPr>
          <p:nvPr/>
        </p:nvSpPr>
        <p:spPr>
          <a:xfrm>
            <a:off x="1010048" y="2977762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25EE2B62-B4B9-43DA-8E20-E882F17AE68F}"/>
              </a:ext>
            </a:extLst>
          </p:cNvPr>
          <p:cNvSpPr>
            <a:spLocks noChangeAspect="1"/>
          </p:cNvSpPr>
          <p:nvPr/>
        </p:nvSpPr>
        <p:spPr>
          <a:xfrm>
            <a:off x="1572824" y="2892794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6CCCF324-0FA0-4542-8AA0-5F3B6435E8F9}"/>
              </a:ext>
            </a:extLst>
          </p:cNvPr>
          <p:cNvSpPr>
            <a:spLocks noChangeAspect="1"/>
          </p:cNvSpPr>
          <p:nvPr/>
        </p:nvSpPr>
        <p:spPr>
          <a:xfrm>
            <a:off x="1520285" y="3881357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1FCEC918-4781-4035-8B84-B33F782080E5}"/>
              </a:ext>
            </a:extLst>
          </p:cNvPr>
          <p:cNvSpPr>
            <a:spLocks noChangeAspect="1"/>
          </p:cNvSpPr>
          <p:nvPr/>
        </p:nvSpPr>
        <p:spPr>
          <a:xfrm>
            <a:off x="1977192" y="2930457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A5C215CB-E4C3-4A39-AC2F-2F0F0815B995}"/>
              </a:ext>
            </a:extLst>
          </p:cNvPr>
          <p:cNvSpPr>
            <a:spLocks noChangeAspect="1"/>
          </p:cNvSpPr>
          <p:nvPr/>
        </p:nvSpPr>
        <p:spPr>
          <a:xfrm>
            <a:off x="2015798" y="3646154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7D0A41E8-DD5E-4249-88F0-63AEAF31791E}"/>
              </a:ext>
            </a:extLst>
          </p:cNvPr>
          <p:cNvSpPr>
            <a:spLocks noChangeAspect="1"/>
          </p:cNvSpPr>
          <p:nvPr/>
        </p:nvSpPr>
        <p:spPr>
          <a:xfrm>
            <a:off x="840529" y="3507210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8F41A481-07CE-4743-B767-71C960B8DF9F}"/>
              </a:ext>
            </a:extLst>
          </p:cNvPr>
          <p:cNvSpPr>
            <a:spLocks noChangeAspect="1"/>
          </p:cNvSpPr>
          <p:nvPr/>
        </p:nvSpPr>
        <p:spPr>
          <a:xfrm>
            <a:off x="968316" y="4052255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DF66C2B8-49BB-4AB9-B3F6-CDDF4E9FA281}"/>
              </a:ext>
            </a:extLst>
          </p:cNvPr>
          <p:cNvSpPr>
            <a:spLocks noChangeAspect="1"/>
          </p:cNvSpPr>
          <p:nvPr/>
        </p:nvSpPr>
        <p:spPr>
          <a:xfrm>
            <a:off x="2010306" y="3218610"/>
            <a:ext cx="504000" cy="50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73CFE349-0C23-4E42-87B8-8B4D9D6D799D}"/>
              </a:ext>
            </a:extLst>
          </p:cNvPr>
          <p:cNvSpPr>
            <a:spLocks noChangeAspect="1"/>
          </p:cNvSpPr>
          <p:nvPr/>
        </p:nvSpPr>
        <p:spPr>
          <a:xfrm>
            <a:off x="1556285" y="357176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8415DB91-8B61-48C1-99B0-8F14C647596D}"/>
              </a:ext>
            </a:extLst>
          </p:cNvPr>
          <p:cNvSpPr>
            <a:spLocks noChangeAspect="1"/>
          </p:cNvSpPr>
          <p:nvPr/>
        </p:nvSpPr>
        <p:spPr>
          <a:xfrm>
            <a:off x="1689322" y="3403131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A5CFF13A-3289-4B72-85B1-38D6FC1A6543}"/>
              </a:ext>
            </a:extLst>
          </p:cNvPr>
          <p:cNvSpPr>
            <a:spLocks noChangeAspect="1"/>
          </p:cNvSpPr>
          <p:nvPr/>
        </p:nvSpPr>
        <p:spPr>
          <a:xfrm>
            <a:off x="1543417" y="3198691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D8C489BF-5EC4-46E9-A17E-35D70F59B3F3}"/>
              </a:ext>
            </a:extLst>
          </p:cNvPr>
          <p:cNvSpPr>
            <a:spLocks noChangeAspect="1"/>
          </p:cNvSpPr>
          <p:nvPr/>
        </p:nvSpPr>
        <p:spPr>
          <a:xfrm>
            <a:off x="1254529" y="3535404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69407083-E90B-464D-995A-3CE5BB458D38}"/>
              </a:ext>
            </a:extLst>
          </p:cNvPr>
          <p:cNvSpPr>
            <a:spLocks noChangeAspect="1"/>
          </p:cNvSpPr>
          <p:nvPr/>
        </p:nvSpPr>
        <p:spPr>
          <a:xfrm>
            <a:off x="1242514" y="3918841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FC2506C3-2C44-4054-975C-85B8DFCD9F5C}"/>
              </a:ext>
            </a:extLst>
          </p:cNvPr>
          <p:cNvSpPr>
            <a:spLocks/>
          </p:cNvSpPr>
          <p:nvPr/>
        </p:nvSpPr>
        <p:spPr>
          <a:xfrm>
            <a:off x="1163035" y="4338312"/>
            <a:ext cx="1044000" cy="972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A8FDD444-BE1C-4A2D-9860-6A9345C403F2}"/>
              </a:ext>
            </a:extLst>
          </p:cNvPr>
          <p:cNvSpPr>
            <a:spLocks noChangeAspect="1"/>
          </p:cNvSpPr>
          <p:nvPr/>
        </p:nvSpPr>
        <p:spPr>
          <a:xfrm>
            <a:off x="844579" y="4594104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F857F712-C521-49C4-BD3F-DEC41F872F02}"/>
              </a:ext>
            </a:extLst>
          </p:cNvPr>
          <p:cNvSpPr>
            <a:spLocks noChangeAspect="1"/>
          </p:cNvSpPr>
          <p:nvPr/>
        </p:nvSpPr>
        <p:spPr>
          <a:xfrm>
            <a:off x="1747349" y="4490005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F4A75143-B1E3-4379-A56B-210EEB15501E}"/>
              </a:ext>
            </a:extLst>
          </p:cNvPr>
          <p:cNvSpPr>
            <a:spLocks noChangeAspect="1"/>
          </p:cNvSpPr>
          <p:nvPr/>
        </p:nvSpPr>
        <p:spPr>
          <a:xfrm>
            <a:off x="1153344" y="4124833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F54A755A-82F3-4AE9-9DAC-CFF990725591}"/>
              </a:ext>
            </a:extLst>
          </p:cNvPr>
          <p:cNvSpPr>
            <a:spLocks noChangeAspect="1"/>
          </p:cNvSpPr>
          <p:nvPr/>
        </p:nvSpPr>
        <p:spPr>
          <a:xfrm>
            <a:off x="1322018" y="517103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48D11A83-DB8E-4B78-ABA5-055C2A1DC5B4}"/>
              </a:ext>
            </a:extLst>
          </p:cNvPr>
          <p:cNvSpPr>
            <a:spLocks noChangeAspect="1"/>
          </p:cNvSpPr>
          <p:nvPr/>
        </p:nvSpPr>
        <p:spPr>
          <a:xfrm>
            <a:off x="1286208" y="457467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楕円 71">
            <a:extLst>
              <a:ext uri="{FF2B5EF4-FFF2-40B4-BE49-F238E27FC236}">
                <a16:creationId xmlns:a16="http://schemas.microsoft.com/office/drawing/2014/main" id="{0E263628-E423-4604-A341-240C0B6F0791}"/>
              </a:ext>
            </a:extLst>
          </p:cNvPr>
          <p:cNvSpPr>
            <a:spLocks noChangeAspect="1"/>
          </p:cNvSpPr>
          <p:nvPr/>
        </p:nvSpPr>
        <p:spPr>
          <a:xfrm>
            <a:off x="3653458" y="415183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69A0EEC8-961C-4580-BCA6-37C89F263253}"/>
              </a:ext>
            </a:extLst>
          </p:cNvPr>
          <p:cNvSpPr>
            <a:spLocks/>
          </p:cNvSpPr>
          <p:nvPr/>
        </p:nvSpPr>
        <p:spPr>
          <a:xfrm>
            <a:off x="2485972" y="3157475"/>
            <a:ext cx="1080000" cy="1080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4EE0F529-CFE4-4F22-A14F-7B7EE40CCB86}"/>
              </a:ext>
            </a:extLst>
          </p:cNvPr>
          <p:cNvSpPr>
            <a:spLocks noChangeAspect="1"/>
          </p:cNvSpPr>
          <p:nvPr/>
        </p:nvSpPr>
        <p:spPr>
          <a:xfrm>
            <a:off x="2827298" y="3742376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楕円 74">
            <a:extLst>
              <a:ext uri="{FF2B5EF4-FFF2-40B4-BE49-F238E27FC236}">
                <a16:creationId xmlns:a16="http://schemas.microsoft.com/office/drawing/2014/main" id="{9704E0A8-1CA8-4D34-B1BA-6A11E81B63C3}"/>
              </a:ext>
            </a:extLst>
          </p:cNvPr>
          <p:cNvSpPr>
            <a:spLocks noChangeAspect="1"/>
          </p:cNvSpPr>
          <p:nvPr/>
        </p:nvSpPr>
        <p:spPr>
          <a:xfrm>
            <a:off x="3329565" y="2877619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01474624-E5B4-40FE-AAB2-18AE7D16BEEC}"/>
              </a:ext>
            </a:extLst>
          </p:cNvPr>
          <p:cNvSpPr>
            <a:spLocks noChangeAspect="1"/>
          </p:cNvSpPr>
          <p:nvPr/>
        </p:nvSpPr>
        <p:spPr>
          <a:xfrm>
            <a:off x="2674444" y="3134088"/>
            <a:ext cx="504000" cy="50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50DD0B73-D9AB-432B-A3FC-45F094FC2213}"/>
              </a:ext>
            </a:extLst>
          </p:cNvPr>
          <p:cNvSpPr>
            <a:spLocks noChangeAspect="1"/>
          </p:cNvSpPr>
          <p:nvPr/>
        </p:nvSpPr>
        <p:spPr>
          <a:xfrm>
            <a:off x="2104337" y="2976176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7DD18651-C8D4-4104-A637-00A911D793FD}"/>
              </a:ext>
            </a:extLst>
          </p:cNvPr>
          <p:cNvSpPr>
            <a:spLocks noChangeAspect="1"/>
          </p:cNvSpPr>
          <p:nvPr/>
        </p:nvSpPr>
        <p:spPr>
          <a:xfrm>
            <a:off x="2209647" y="3950755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>
            <a:extLst>
              <a:ext uri="{FF2B5EF4-FFF2-40B4-BE49-F238E27FC236}">
                <a16:creationId xmlns:a16="http://schemas.microsoft.com/office/drawing/2014/main" id="{FDC80CC5-26D0-4190-9C7C-44109B79CE02}"/>
              </a:ext>
            </a:extLst>
          </p:cNvPr>
          <p:cNvSpPr>
            <a:spLocks noChangeAspect="1"/>
          </p:cNvSpPr>
          <p:nvPr/>
        </p:nvSpPr>
        <p:spPr>
          <a:xfrm>
            <a:off x="2655866" y="3529870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E1A1C38C-589E-465C-A2CA-20AE65BF2F01}"/>
              </a:ext>
            </a:extLst>
          </p:cNvPr>
          <p:cNvSpPr>
            <a:spLocks noChangeAspect="1"/>
          </p:cNvSpPr>
          <p:nvPr/>
        </p:nvSpPr>
        <p:spPr>
          <a:xfrm>
            <a:off x="2934240" y="3601340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CAC54E98-BACF-48EE-AF1C-00FDD5841EDF}"/>
              </a:ext>
            </a:extLst>
          </p:cNvPr>
          <p:cNvSpPr>
            <a:spLocks noChangeAspect="1"/>
          </p:cNvSpPr>
          <p:nvPr/>
        </p:nvSpPr>
        <p:spPr>
          <a:xfrm>
            <a:off x="3449309" y="3986940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0F3A26F9-7017-4972-8888-C2E5398F5597}"/>
              </a:ext>
            </a:extLst>
          </p:cNvPr>
          <p:cNvSpPr>
            <a:spLocks noChangeAspect="1"/>
          </p:cNvSpPr>
          <p:nvPr/>
        </p:nvSpPr>
        <p:spPr>
          <a:xfrm>
            <a:off x="3750880" y="5148027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AF761FA6-517A-49BD-B1B6-F99457FB5493}"/>
              </a:ext>
            </a:extLst>
          </p:cNvPr>
          <p:cNvSpPr>
            <a:spLocks/>
          </p:cNvSpPr>
          <p:nvPr/>
        </p:nvSpPr>
        <p:spPr>
          <a:xfrm>
            <a:off x="2434220" y="5362352"/>
            <a:ext cx="1280729" cy="120380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88A0D4F9-7BB8-4F99-B205-63C03ADCAA3C}"/>
              </a:ext>
            </a:extLst>
          </p:cNvPr>
          <p:cNvSpPr>
            <a:spLocks noChangeAspect="1"/>
          </p:cNvSpPr>
          <p:nvPr/>
        </p:nvSpPr>
        <p:spPr>
          <a:xfrm>
            <a:off x="2296251" y="4932955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5380556C-5F41-4627-AD32-EBE969CCBA8D}"/>
              </a:ext>
            </a:extLst>
          </p:cNvPr>
          <p:cNvSpPr>
            <a:spLocks noChangeAspect="1"/>
          </p:cNvSpPr>
          <p:nvPr/>
        </p:nvSpPr>
        <p:spPr>
          <a:xfrm>
            <a:off x="3127330" y="5052694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486B4594-FEAD-4815-8F17-23FBB2597CA1}"/>
              </a:ext>
            </a:extLst>
          </p:cNvPr>
          <p:cNvSpPr>
            <a:spLocks noChangeAspect="1"/>
          </p:cNvSpPr>
          <p:nvPr/>
        </p:nvSpPr>
        <p:spPr>
          <a:xfrm>
            <a:off x="3271099" y="5629936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C913DCE9-56C9-4CB8-BE94-1AEFB6FF8AD5}"/>
              </a:ext>
            </a:extLst>
          </p:cNvPr>
          <p:cNvSpPr>
            <a:spLocks noChangeAspect="1"/>
          </p:cNvSpPr>
          <p:nvPr/>
        </p:nvSpPr>
        <p:spPr>
          <a:xfrm>
            <a:off x="2140267" y="6206159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69FEA0BA-9BAA-40F9-ABAF-6C3C184A77D4}"/>
              </a:ext>
            </a:extLst>
          </p:cNvPr>
          <p:cNvSpPr>
            <a:spLocks noChangeAspect="1"/>
          </p:cNvSpPr>
          <p:nvPr/>
        </p:nvSpPr>
        <p:spPr>
          <a:xfrm>
            <a:off x="2403288" y="579776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52176729-1FA6-4C88-98B1-E9A4E33171A1}"/>
              </a:ext>
            </a:extLst>
          </p:cNvPr>
          <p:cNvSpPr>
            <a:spLocks noChangeAspect="1"/>
          </p:cNvSpPr>
          <p:nvPr/>
        </p:nvSpPr>
        <p:spPr>
          <a:xfrm>
            <a:off x="2932326" y="5749557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A1AEADEE-9B05-4E6B-9771-4643F8348409}"/>
              </a:ext>
            </a:extLst>
          </p:cNvPr>
          <p:cNvSpPr>
            <a:spLocks noChangeAspect="1"/>
          </p:cNvSpPr>
          <p:nvPr/>
        </p:nvSpPr>
        <p:spPr>
          <a:xfrm>
            <a:off x="3065364" y="612380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C88A0455-3DCB-4580-A9F2-DDF86FB305BE}"/>
              </a:ext>
            </a:extLst>
          </p:cNvPr>
          <p:cNvSpPr>
            <a:spLocks noChangeAspect="1"/>
          </p:cNvSpPr>
          <p:nvPr/>
        </p:nvSpPr>
        <p:spPr>
          <a:xfrm>
            <a:off x="3473377" y="6415467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57C95CDE-9034-4178-928C-6EACF1DFB203}"/>
              </a:ext>
            </a:extLst>
          </p:cNvPr>
          <p:cNvSpPr/>
          <p:nvPr/>
        </p:nvSpPr>
        <p:spPr>
          <a:xfrm>
            <a:off x="5309157" y="578010"/>
            <a:ext cx="2612573" cy="23222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0AEDEAF3-8404-4343-B02F-D98A28136A6E}"/>
              </a:ext>
            </a:extLst>
          </p:cNvPr>
          <p:cNvSpPr/>
          <p:nvPr/>
        </p:nvSpPr>
        <p:spPr>
          <a:xfrm>
            <a:off x="4655902" y="-60848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楕円 95">
            <a:extLst>
              <a:ext uri="{FF2B5EF4-FFF2-40B4-BE49-F238E27FC236}">
                <a16:creationId xmlns:a16="http://schemas.microsoft.com/office/drawing/2014/main" id="{DCAA3CD3-0EAB-46DF-A301-79A5AAD1040E}"/>
              </a:ext>
            </a:extLst>
          </p:cNvPr>
          <p:cNvSpPr>
            <a:spLocks noChangeAspect="1"/>
          </p:cNvSpPr>
          <p:nvPr/>
        </p:nvSpPr>
        <p:spPr>
          <a:xfrm>
            <a:off x="6779283" y="-89876"/>
            <a:ext cx="1836000" cy="183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楕円 96">
            <a:extLst>
              <a:ext uri="{FF2B5EF4-FFF2-40B4-BE49-F238E27FC236}">
                <a16:creationId xmlns:a16="http://schemas.microsoft.com/office/drawing/2014/main" id="{46A45FF6-FBAB-440C-A3DA-7EA44586CFEF}"/>
              </a:ext>
            </a:extLst>
          </p:cNvPr>
          <p:cNvSpPr>
            <a:spLocks noChangeAspect="1"/>
          </p:cNvSpPr>
          <p:nvPr/>
        </p:nvSpPr>
        <p:spPr>
          <a:xfrm>
            <a:off x="6496392" y="1361382"/>
            <a:ext cx="756000" cy="75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楕円 97">
            <a:extLst>
              <a:ext uri="{FF2B5EF4-FFF2-40B4-BE49-F238E27FC236}">
                <a16:creationId xmlns:a16="http://schemas.microsoft.com/office/drawing/2014/main" id="{7173476A-8998-4CE5-AFE5-26394DE6DD82}"/>
              </a:ext>
            </a:extLst>
          </p:cNvPr>
          <p:cNvSpPr>
            <a:spLocks noChangeAspect="1"/>
          </p:cNvSpPr>
          <p:nvPr/>
        </p:nvSpPr>
        <p:spPr>
          <a:xfrm>
            <a:off x="6627648" y="1766295"/>
            <a:ext cx="756000" cy="75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楕円 98">
            <a:extLst>
              <a:ext uri="{FF2B5EF4-FFF2-40B4-BE49-F238E27FC236}">
                <a16:creationId xmlns:a16="http://schemas.microsoft.com/office/drawing/2014/main" id="{8AEEF283-FDA5-4A08-9615-7BDDED720A81}"/>
              </a:ext>
            </a:extLst>
          </p:cNvPr>
          <p:cNvSpPr>
            <a:spLocks noChangeAspect="1"/>
          </p:cNvSpPr>
          <p:nvPr/>
        </p:nvSpPr>
        <p:spPr>
          <a:xfrm>
            <a:off x="7263900" y="2158410"/>
            <a:ext cx="756000" cy="75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楕円 99">
            <a:extLst>
              <a:ext uri="{FF2B5EF4-FFF2-40B4-BE49-F238E27FC236}">
                <a16:creationId xmlns:a16="http://schemas.microsoft.com/office/drawing/2014/main" id="{D1CD87EC-0E6D-4F8D-B3F8-569DB01426BD}"/>
              </a:ext>
            </a:extLst>
          </p:cNvPr>
          <p:cNvSpPr>
            <a:spLocks noChangeAspect="1"/>
          </p:cNvSpPr>
          <p:nvPr/>
        </p:nvSpPr>
        <p:spPr>
          <a:xfrm>
            <a:off x="6152302" y="1011983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楕円 100">
            <a:extLst>
              <a:ext uri="{FF2B5EF4-FFF2-40B4-BE49-F238E27FC236}">
                <a16:creationId xmlns:a16="http://schemas.microsoft.com/office/drawing/2014/main" id="{C94F4651-15B3-483B-9DF9-077485112C46}"/>
              </a:ext>
            </a:extLst>
          </p:cNvPr>
          <p:cNvSpPr>
            <a:spLocks noChangeAspect="1"/>
          </p:cNvSpPr>
          <p:nvPr/>
        </p:nvSpPr>
        <p:spPr>
          <a:xfrm>
            <a:off x="5571741" y="1562239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楕円 101">
            <a:extLst>
              <a:ext uri="{FF2B5EF4-FFF2-40B4-BE49-F238E27FC236}">
                <a16:creationId xmlns:a16="http://schemas.microsoft.com/office/drawing/2014/main" id="{41358B74-24A0-407D-892F-174CCBB3AD6F}"/>
              </a:ext>
            </a:extLst>
          </p:cNvPr>
          <p:cNvSpPr>
            <a:spLocks noChangeAspect="1"/>
          </p:cNvSpPr>
          <p:nvPr/>
        </p:nvSpPr>
        <p:spPr>
          <a:xfrm>
            <a:off x="5632775" y="2097353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楕円 102">
            <a:extLst>
              <a:ext uri="{FF2B5EF4-FFF2-40B4-BE49-F238E27FC236}">
                <a16:creationId xmlns:a16="http://schemas.microsoft.com/office/drawing/2014/main" id="{220F5B2C-5763-4393-ABA2-25B6033665A9}"/>
              </a:ext>
            </a:extLst>
          </p:cNvPr>
          <p:cNvSpPr/>
          <p:nvPr/>
        </p:nvSpPr>
        <p:spPr>
          <a:xfrm>
            <a:off x="3912186" y="519724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楕円 103">
            <a:extLst>
              <a:ext uri="{FF2B5EF4-FFF2-40B4-BE49-F238E27FC236}">
                <a16:creationId xmlns:a16="http://schemas.microsoft.com/office/drawing/2014/main" id="{337674CF-EFEE-448A-993F-194DFCD779AC}"/>
              </a:ext>
            </a:extLst>
          </p:cNvPr>
          <p:cNvSpPr>
            <a:spLocks noChangeAspect="1"/>
          </p:cNvSpPr>
          <p:nvPr/>
        </p:nvSpPr>
        <p:spPr>
          <a:xfrm>
            <a:off x="5414271" y="2595495"/>
            <a:ext cx="1260000" cy="12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楕円 104">
            <a:extLst>
              <a:ext uri="{FF2B5EF4-FFF2-40B4-BE49-F238E27FC236}">
                <a16:creationId xmlns:a16="http://schemas.microsoft.com/office/drawing/2014/main" id="{F20F37D0-AEE6-4774-8C75-C2E6614AC854}"/>
              </a:ext>
            </a:extLst>
          </p:cNvPr>
          <p:cNvSpPr>
            <a:spLocks noChangeAspect="1"/>
          </p:cNvSpPr>
          <p:nvPr/>
        </p:nvSpPr>
        <p:spPr>
          <a:xfrm>
            <a:off x="7475529" y="2662566"/>
            <a:ext cx="756000" cy="75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3F06BBD7-B2C4-4238-BC03-5FA0CD28A68B}"/>
              </a:ext>
            </a:extLst>
          </p:cNvPr>
          <p:cNvSpPr>
            <a:spLocks/>
          </p:cNvSpPr>
          <p:nvPr/>
        </p:nvSpPr>
        <p:spPr>
          <a:xfrm>
            <a:off x="6839898" y="4354329"/>
            <a:ext cx="1279865" cy="12490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9" name="楕円 118">
            <a:extLst>
              <a:ext uri="{FF2B5EF4-FFF2-40B4-BE49-F238E27FC236}">
                <a16:creationId xmlns:a16="http://schemas.microsoft.com/office/drawing/2014/main" id="{83362EF1-E7ED-4098-AB0F-2D618F90A1BE}"/>
              </a:ext>
            </a:extLst>
          </p:cNvPr>
          <p:cNvSpPr>
            <a:spLocks noChangeAspect="1"/>
          </p:cNvSpPr>
          <p:nvPr/>
        </p:nvSpPr>
        <p:spPr>
          <a:xfrm>
            <a:off x="7432177" y="4836437"/>
            <a:ext cx="791999" cy="55625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楕円 119">
            <a:extLst>
              <a:ext uri="{FF2B5EF4-FFF2-40B4-BE49-F238E27FC236}">
                <a16:creationId xmlns:a16="http://schemas.microsoft.com/office/drawing/2014/main" id="{7F32FC64-49AD-4C53-B0C6-7F23A5C66899}"/>
              </a:ext>
            </a:extLst>
          </p:cNvPr>
          <p:cNvSpPr>
            <a:spLocks noChangeAspect="1"/>
          </p:cNvSpPr>
          <p:nvPr/>
        </p:nvSpPr>
        <p:spPr>
          <a:xfrm>
            <a:off x="7364915" y="3828268"/>
            <a:ext cx="834705" cy="83470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楕円 120">
            <a:extLst>
              <a:ext uri="{FF2B5EF4-FFF2-40B4-BE49-F238E27FC236}">
                <a16:creationId xmlns:a16="http://schemas.microsoft.com/office/drawing/2014/main" id="{CACDFAA7-FB0E-4DD6-9A18-DE345220D5F0}"/>
              </a:ext>
            </a:extLst>
          </p:cNvPr>
          <p:cNvSpPr>
            <a:spLocks noChangeAspect="1"/>
          </p:cNvSpPr>
          <p:nvPr/>
        </p:nvSpPr>
        <p:spPr>
          <a:xfrm>
            <a:off x="7107625" y="5042301"/>
            <a:ext cx="413285" cy="3303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楕円 121">
            <a:extLst>
              <a:ext uri="{FF2B5EF4-FFF2-40B4-BE49-F238E27FC236}">
                <a16:creationId xmlns:a16="http://schemas.microsoft.com/office/drawing/2014/main" id="{CB6090EC-46B1-4F78-A71E-B81F253F7541}"/>
              </a:ext>
            </a:extLst>
          </p:cNvPr>
          <p:cNvSpPr>
            <a:spLocks noChangeAspect="1"/>
          </p:cNvSpPr>
          <p:nvPr/>
        </p:nvSpPr>
        <p:spPr>
          <a:xfrm>
            <a:off x="7338017" y="4450747"/>
            <a:ext cx="360000" cy="2892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楕円 122">
            <a:extLst>
              <a:ext uri="{FF2B5EF4-FFF2-40B4-BE49-F238E27FC236}">
                <a16:creationId xmlns:a16="http://schemas.microsoft.com/office/drawing/2014/main" id="{8596B273-6EEC-48E9-8CC0-0D1B963E0DC5}"/>
              </a:ext>
            </a:extLst>
          </p:cNvPr>
          <p:cNvSpPr>
            <a:spLocks noChangeAspect="1"/>
          </p:cNvSpPr>
          <p:nvPr/>
        </p:nvSpPr>
        <p:spPr>
          <a:xfrm>
            <a:off x="6733477" y="4328869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楕円 123">
            <a:extLst>
              <a:ext uri="{FF2B5EF4-FFF2-40B4-BE49-F238E27FC236}">
                <a16:creationId xmlns:a16="http://schemas.microsoft.com/office/drawing/2014/main" id="{06161295-8F02-4455-AABC-51C9A97AB92D}"/>
              </a:ext>
            </a:extLst>
          </p:cNvPr>
          <p:cNvSpPr>
            <a:spLocks noChangeAspect="1"/>
          </p:cNvSpPr>
          <p:nvPr/>
        </p:nvSpPr>
        <p:spPr>
          <a:xfrm>
            <a:off x="6697645" y="4656437"/>
            <a:ext cx="360000" cy="32863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楕円 124">
            <a:extLst>
              <a:ext uri="{FF2B5EF4-FFF2-40B4-BE49-F238E27FC236}">
                <a16:creationId xmlns:a16="http://schemas.microsoft.com/office/drawing/2014/main" id="{D2FA6743-CB79-4C64-BA75-E97522EFA807}"/>
              </a:ext>
            </a:extLst>
          </p:cNvPr>
          <p:cNvSpPr>
            <a:spLocks noChangeAspect="1"/>
          </p:cNvSpPr>
          <p:nvPr/>
        </p:nvSpPr>
        <p:spPr>
          <a:xfrm>
            <a:off x="6650655" y="5372645"/>
            <a:ext cx="360000" cy="4249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6" name="図 125">
            <a:extLst>
              <a:ext uri="{FF2B5EF4-FFF2-40B4-BE49-F238E27FC236}">
                <a16:creationId xmlns:a16="http://schemas.microsoft.com/office/drawing/2014/main" id="{03804933-3661-4E10-A78E-0725A15F2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6711" y="5573258"/>
            <a:ext cx="1381125" cy="1133475"/>
          </a:xfrm>
          <a:prstGeom prst="rect">
            <a:avLst/>
          </a:prstGeom>
        </p:spPr>
      </p:pic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C373630F-0D4D-4C0D-A80A-CC34475A0F9F}"/>
              </a:ext>
            </a:extLst>
          </p:cNvPr>
          <p:cNvSpPr>
            <a:spLocks/>
          </p:cNvSpPr>
          <p:nvPr/>
        </p:nvSpPr>
        <p:spPr>
          <a:xfrm>
            <a:off x="5166398" y="3243670"/>
            <a:ext cx="1137254" cy="10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0" name="楕円 129">
            <a:extLst>
              <a:ext uri="{FF2B5EF4-FFF2-40B4-BE49-F238E27FC236}">
                <a16:creationId xmlns:a16="http://schemas.microsoft.com/office/drawing/2014/main" id="{E187F6E2-D3C4-4EB7-A433-0DBDDA5C4C21}"/>
              </a:ext>
            </a:extLst>
          </p:cNvPr>
          <p:cNvSpPr>
            <a:spLocks noChangeAspect="1"/>
          </p:cNvSpPr>
          <p:nvPr/>
        </p:nvSpPr>
        <p:spPr>
          <a:xfrm>
            <a:off x="5462728" y="3607308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楕円 130">
            <a:extLst>
              <a:ext uri="{FF2B5EF4-FFF2-40B4-BE49-F238E27FC236}">
                <a16:creationId xmlns:a16="http://schemas.microsoft.com/office/drawing/2014/main" id="{8DC9C85A-3140-4AD0-B71B-DB30BAC36594}"/>
              </a:ext>
            </a:extLst>
          </p:cNvPr>
          <p:cNvSpPr>
            <a:spLocks noChangeAspect="1"/>
          </p:cNvSpPr>
          <p:nvPr/>
        </p:nvSpPr>
        <p:spPr>
          <a:xfrm>
            <a:off x="5407335" y="3005152"/>
            <a:ext cx="504000" cy="50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楕円 131">
            <a:extLst>
              <a:ext uri="{FF2B5EF4-FFF2-40B4-BE49-F238E27FC236}">
                <a16:creationId xmlns:a16="http://schemas.microsoft.com/office/drawing/2014/main" id="{0ACA4692-DDCE-4986-BBC4-01C0F342FA79}"/>
              </a:ext>
            </a:extLst>
          </p:cNvPr>
          <p:cNvSpPr>
            <a:spLocks noChangeAspect="1"/>
          </p:cNvSpPr>
          <p:nvPr/>
        </p:nvSpPr>
        <p:spPr>
          <a:xfrm>
            <a:off x="6035866" y="3028949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楕円 132">
            <a:extLst>
              <a:ext uri="{FF2B5EF4-FFF2-40B4-BE49-F238E27FC236}">
                <a16:creationId xmlns:a16="http://schemas.microsoft.com/office/drawing/2014/main" id="{B9247817-5256-4B9E-90F1-41702ADA4384}"/>
              </a:ext>
            </a:extLst>
          </p:cNvPr>
          <p:cNvSpPr>
            <a:spLocks noChangeAspect="1"/>
          </p:cNvSpPr>
          <p:nvPr/>
        </p:nvSpPr>
        <p:spPr>
          <a:xfrm>
            <a:off x="6052152" y="3627840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楕円 133">
            <a:extLst>
              <a:ext uri="{FF2B5EF4-FFF2-40B4-BE49-F238E27FC236}">
                <a16:creationId xmlns:a16="http://schemas.microsoft.com/office/drawing/2014/main" id="{8E70A9CF-9D1F-46C2-81FB-6AFFD3CC225C}"/>
              </a:ext>
            </a:extLst>
          </p:cNvPr>
          <p:cNvSpPr>
            <a:spLocks noChangeAspect="1"/>
          </p:cNvSpPr>
          <p:nvPr/>
        </p:nvSpPr>
        <p:spPr>
          <a:xfrm>
            <a:off x="4896842" y="3017754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楕円 134">
            <a:extLst>
              <a:ext uri="{FF2B5EF4-FFF2-40B4-BE49-F238E27FC236}">
                <a16:creationId xmlns:a16="http://schemas.microsoft.com/office/drawing/2014/main" id="{CEE0E8A4-35C5-4110-B5DB-B928986D23F6}"/>
              </a:ext>
            </a:extLst>
          </p:cNvPr>
          <p:cNvSpPr>
            <a:spLocks noChangeAspect="1"/>
          </p:cNvSpPr>
          <p:nvPr/>
        </p:nvSpPr>
        <p:spPr>
          <a:xfrm>
            <a:off x="5292920" y="4161528"/>
            <a:ext cx="396000" cy="39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楕円 135">
            <a:extLst>
              <a:ext uri="{FF2B5EF4-FFF2-40B4-BE49-F238E27FC236}">
                <a16:creationId xmlns:a16="http://schemas.microsoft.com/office/drawing/2014/main" id="{C6684708-E15E-4324-919A-C431B7D25B20}"/>
              </a:ext>
            </a:extLst>
          </p:cNvPr>
          <p:cNvSpPr>
            <a:spLocks noChangeAspect="1"/>
          </p:cNvSpPr>
          <p:nvPr/>
        </p:nvSpPr>
        <p:spPr>
          <a:xfrm>
            <a:off x="5432245" y="3953288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楕円 136">
            <a:extLst>
              <a:ext uri="{FF2B5EF4-FFF2-40B4-BE49-F238E27FC236}">
                <a16:creationId xmlns:a16="http://schemas.microsoft.com/office/drawing/2014/main" id="{B9205B91-EB27-49C4-85F8-8742446E3993}"/>
              </a:ext>
            </a:extLst>
          </p:cNvPr>
          <p:cNvSpPr>
            <a:spLocks noChangeAspect="1"/>
          </p:cNvSpPr>
          <p:nvPr/>
        </p:nvSpPr>
        <p:spPr>
          <a:xfrm>
            <a:off x="5798186" y="4006340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楕円 137">
            <a:extLst>
              <a:ext uri="{FF2B5EF4-FFF2-40B4-BE49-F238E27FC236}">
                <a16:creationId xmlns:a16="http://schemas.microsoft.com/office/drawing/2014/main" id="{067E4E30-AB61-429E-8B4C-AEAF84621A72}"/>
              </a:ext>
            </a:extLst>
          </p:cNvPr>
          <p:cNvSpPr>
            <a:spLocks noChangeAspect="1"/>
          </p:cNvSpPr>
          <p:nvPr/>
        </p:nvSpPr>
        <p:spPr>
          <a:xfrm>
            <a:off x="5275800" y="3735364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楕円 138">
            <a:extLst>
              <a:ext uri="{FF2B5EF4-FFF2-40B4-BE49-F238E27FC236}">
                <a16:creationId xmlns:a16="http://schemas.microsoft.com/office/drawing/2014/main" id="{3A4CFCEF-E9F8-40AB-8E17-F45E73F10E37}"/>
              </a:ext>
            </a:extLst>
          </p:cNvPr>
          <p:cNvSpPr>
            <a:spLocks noChangeAspect="1"/>
          </p:cNvSpPr>
          <p:nvPr/>
        </p:nvSpPr>
        <p:spPr>
          <a:xfrm>
            <a:off x="6062723" y="4197528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楕円 139">
            <a:extLst>
              <a:ext uri="{FF2B5EF4-FFF2-40B4-BE49-F238E27FC236}">
                <a16:creationId xmlns:a16="http://schemas.microsoft.com/office/drawing/2014/main" id="{B6AD26CF-ABA1-45F5-B5CE-B4C505ED13FD}"/>
              </a:ext>
            </a:extLst>
          </p:cNvPr>
          <p:cNvSpPr>
            <a:spLocks noChangeAspect="1"/>
          </p:cNvSpPr>
          <p:nvPr/>
        </p:nvSpPr>
        <p:spPr>
          <a:xfrm>
            <a:off x="5395660" y="3460362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楕円 140">
            <a:extLst>
              <a:ext uri="{FF2B5EF4-FFF2-40B4-BE49-F238E27FC236}">
                <a16:creationId xmlns:a16="http://schemas.microsoft.com/office/drawing/2014/main" id="{463FCC01-A7E2-4C79-BFE1-9B011F20EF39}"/>
              </a:ext>
            </a:extLst>
          </p:cNvPr>
          <p:cNvSpPr>
            <a:spLocks noChangeAspect="1"/>
          </p:cNvSpPr>
          <p:nvPr/>
        </p:nvSpPr>
        <p:spPr>
          <a:xfrm>
            <a:off x="5364521" y="3613144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51280E89-0D9B-4FDC-8164-AB05A717FC97}"/>
              </a:ext>
            </a:extLst>
          </p:cNvPr>
          <p:cNvSpPr>
            <a:spLocks/>
          </p:cNvSpPr>
          <p:nvPr/>
        </p:nvSpPr>
        <p:spPr>
          <a:xfrm>
            <a:off x="6871429" y="3222995"/>
            <a:ext cx="1279865" cy="10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8" name="楕円 107">
            <a:extLst>
              <a:ext uri="{FF2B5EF4-FFF2-40B4-BE49-F238E27FC236}">
                <a16:creationId xmlns:a16="http://schemas.microsoft.com/office/drawing/2014/main" id="{D115801D-DF53-4B43-AB67-7ED7158BC08F}"/>
              </a:ext>
            </a:extLst>
          </p:cNvPr>
          <p:cNvSpPr>
            <a:spLocks noChangeAspect="1"/>
          </p:cNvSpPr>
          <p:nvPr/>
        </p:nvSpPr>
        <p:spPr>
          <a:xfrm>
            <a:off x="7017550" y="3427155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楕円 108">
            <a:extLst>
              <a:ext uri="{FF2B5EF4-FFF2-40B4-BE49-F238E27FC236}">
                <a16:creationId xmlns:a16="http://schemas.microsoft.com/office/drawing/2014/main" id="{1E1B7F71-36BB-4CEF-A1E2-0BB300935792}"/>
              </a:ext>
            </a:extLst>
          </p:cNvPr>
          <p:cNvSpPr>
            <a:spLocks noChangeAspect="1"/>
          </p:cNvSpPr>
          <p:nvPr/>
        </p:nvSpPr>
        <p:spPr>
          <a:xfrm>
            <a:off x="7835927" y="2907488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楕円 109">
            <a:extLst>
              <a:ext uri="{FF2B5EF4-FFF2-40B4-BE49-F238E27FC236}">
                <a16:creationId xmlns:a16="http://schemas.microsoft.com/office/drawing/2014/main" id="{E48B1952-84A5-44F4-B060-05A9F8F2895F}"/>
              </a:ext>
            </a:extLst>
          </p:cNvPr>
          <p:cNvSpPr>
            <a:spLocks noChangeAspect="1"/>
          </p:cNvSpPr>
          <p:nvPr/>
        </p:nvSpPr>
        <p:spPr>
          <a:xfrm>
            <a:off x="7749750" y="3884173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楕円 110">
            <a:extLst>
              <a:ext uri="{FF2B5EF4-FFF2-40B4-BE49-F238E27FC236}">
                <a16:creationId xmlns:a16="http://schemas.microsoft.com/office/drawing/2014/main" id="{B373288A-F436-42A7-AD59-C6F7E8CC493C}"/>
              </a:ext>
            </a:extLst>
          </p:cNvPr>
          <p:cNvSpPr>
            <a:spLocks noChangeAspect="1"/>
          </p:cNvSpPr>
          <p:nvPr/>
        </p:nvSpPr>
        <p:spPr>
          <a:xfrm>
            <a:off x="7353693" y="3189726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楕円 111">
            <a:extLst>
              <a:ext uri="{FF2B5EF4-FFF2-40B4-BE49-F238E27FC236}">
                <a16:creationId xmlns:a16="http://schemas.microsoft.com/office/drawing/2014/main" id="{14F46FBB-D4EC-442C-B49A-417FA0C7421B}"/>
              </a:ext>
            </a:extLst>
          </p:cNvPr>
          <p:cNvSpPr>
            <a:spLocks noChangeAspect="1"/>
          </p:cNvSpPr>
          <p:nvPr/>
        </p:nvSpPr>
        <p:spPr>
          <a:xfrm>
            <a:off x="6810183" y="2984884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楕円 112">
            <a:extLst>
              <a:ext uri="{FF2B5EF4-FFF2-40B4-BE49-F238E27FC236}">
                <a16:creationId xmlns:a16="http://schemas.microsoft.com/office/drawing/2014/main" id="{3C5F400D-C425-416D-A1F3-4EA590F66CAC}"/>
              </a:ext>
            </a:extLst>
          </p:cNvPr>
          <p:cNvSpPr>
            <a:spLocks noChangeAspect="1"/>
          </p:cNvSpPr>
          <p:nvPr/>
        </p:nvSpPr>
        <p:spPr>
          <a:xfrm>
            <a:off x="6689660" y="4045075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楕円 113">
            <a:extLst>
              <a:ext uri="{FF2B5EF4-FFF2-40B4-BE49-F238E27FC236}">
                <a16:creationId xmlns:a16="http://schemas.microsoft.com/office/drawing/2014/main" id="{A0D8DB46-8E3D-4855-85DF-A2619D7331D5}"/>
              </a:ext>
            </a:extLst>
          </p:cNvPr>
          <p:cNvSpPr>
            <a:spLocks noChangeAspect="1"/>
          </p:cNvSpPr>
          <p:nvPr/>
        </p:nvSpPr>
        <p:spPr>
          <a:xfrm>
            <a:off x="7822063" y="3723105"/>
            <a:ext cx="252000" cy="25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楕円 114">
            <a:extLst>
              <a:ext uri="{FF2B5EF4-FFF2-40B4-BE49-F238E27FC236}">
                <a16:creationId xmlns:a16="http://schemas.microsoft.com/office/drawing/2014/main" id="{56DC6843-63B5-485D-90ED-8A9D12099F7E}"/>
              </a:ext>
            </a:extLst>
          </p:cNvPr>
          <p:cNvSpPr>
            <a:spLocks noChangeAspect="1"/>
          </p:cNvSpPr>
          <p:nvPr/>
        </p:nvSpPr>
        <p:spPr>
          <a:xfrm>
            <a:off x="6883458" y="3424032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楕円 115">
            <a:extLst>
              <a:ext uri="{FF2B5EF4-FFF2-40B4-BE49-F238E27FC236}">
                <a16:creationId xmlns:a16="http://schemas.microsoft.com/office/drawing/2014/main" id="{CEC6FF50-FFDA-45B8-A159-2C4F3E2C55C2}"/>
              </a:ext>
            </a:extLst>
          </p:cNvPr>
          <p:cNvSpPr>
            <a:spLocks noChangeAspect="1"/>
          </p:cNvSpPr>
          <p:nvPr/>
        </p:nvSpPr>
        <p:spPr>
          <a:xfrm>
            <a:off x="6593887" y="350200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図 1">
            <a:extLst>
              <a:ext uri="{FF2B5EF4-FFF2-40B4-BE49-F238E27FC236}">
                <a16:creationId xmlns:a16="http://schemas.microsoft.com/office/drawing/2014/main" id="{8DDB98DC-0C67-480B-A616-421C76DDA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358" y="5225359"/>
            <a:ext cx="2060400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9348D73-FF2E-44DB-9C97-887E7B4D2ED0}"/>
              </a:ext>
            </a:extLst>
          </p:cNvPr>
          <p:cNvSpPr>
            <a:spLocks/>
          </p:cNvSpPr>
          <p:nvPr/>
        </p:nvSpPr>
        <p:spPr>
          <a:xfrm>
            <a:off x="2399375" y="4338312"/>
            <a:ext cx="1044000" cy="972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DDC0B118-F830-4A11-8CCF-DDFBECE9F53A}"/>
              </a:ext>
            </a:extLst>
          </p:cNvPr>
          <p:cNvSpPr>
            <a:spLocks noChangeAspect="1"/>
          </p:cNvSpPr>
          <p:nvPr/>
        </p:nvSpPr>
        <p:spPr>
          <a:xfrm>
            <a:off x="2080919" y="4594104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67A02480-6D38-4BA7-9EA0-2F48B0EE76E8}"/>
              </a:ext>
            </a:extLst>
          </p:cNvPr>
          <p:cNvSpPr>
            <a:spLocks noChangeAspect="1"/>
          </p:cNvSpPr>
          <p:nvPr/>
        </p:nvSpPr>
        <p:spPr>
          <a:xfrm>
            <a:off x="2983689" y="4490005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A7BD8FFF-F009-4DEA-87CC-E29D2ED9C74B}"/>
              </a:ext>
            </a:extLst>
          </p:cNvPr>
          <p:cNvSpPr>
            <a:spLocks noChangeAspect="1"/>
          </p:cNvSpPr>
          <p:nvPr/>
        </p:nvSpPr>
        <p:spPr>
          <a:xfrm>
            <a:off x="2389684" y="4124833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>
            <a:extLst>
              <a:ext uri="{FF2B5EF4-FFF2-40B4-BE49-F238E27FC236}">
                <a16:creationId xmlns:a16="http://schemas.microsoft.com/office/drawing/2014/main" id="{5A9937CA-4A9F-4836-8AC9-4A3593C8CA4F}"/>
              </a:ext>
            </a:extLst>
          </p:cNvPr>
          <p:cNvSpPr>
            <a:spLocks noChangeAspect="1"/>
          </p:cNvSpPr>
          <p:nvPr/>
        </p:nvSpPr>
        <p:spPr>
          <a:xfrm>
            <a:off x="2558358" y="517103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A57E6576-3AF4-4300-82BD-5A7FEC3EEADE}"/>
              </a:ext>
            </a:extLst>
          </p:cNvPr>
          <p:cNvSpPr>
            <a:spLocks noChangeAspect="1"/>
          </p:cNvSpPr>
          <p:nvPr/>
        </p:nvSpPr>
        <p:spPr>
          <a:xfrm>
            <a:off x="2522548" y="4574672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5B85A233-8550-4AFA-BAF7-B055020D2D99}"/>
              </a:ext>
            </a:extLst>
          </p:cNvPr>
          <p:cNvSpPr/>
          <p:nvPr/>
        </p:nvSpPr>
        <p:spPr>
          <a:xfrm>
            <a:off x="8050986" y="422031"/>
            <a:ext cx="1169551" cy="5918533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200" b="0" cap="none" spc="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ヒライ流に色気と動きをつけて</a:t>
            </a:r>
            <a:endParaRPr lang="en-US" altLang="ja-JP" sz="3200" b="0" cap="none" spc="0" dirty="0">
              <a:ln w="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lang="ja-JP" altLang="en-US" sz="320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アレンジしてみました</a:t>
            </a:r>
            <a:endParaRPr lang="ja-JP" altLang="en-US" sz="3200" b="0" cap="none" spc="0" dirty="0">
              <a:ln w="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42" name="グループ化 141">
            <a:extLst>
              <a:ext uri="{FF2B5EF4-FFF2-40B4-BE49-F238E27FC236}">
                <a16:creationId xmlns:a16="http://schemas.microsoft.com/office/drawing/2014/main" id="{D8A86262-6FC4-4148-9754-61D20B0406BF}"/>
              </a:ext>
            </a:extLst>
          </p:cNvPr>
          <p:cNvGrpSpPr>
            <a:grpSpLocks noChangeAspect="1"/>
          </p:cNvGrpSpPr>
          <p:nvPr/>
        </p:nvGrpSpPr>
        <p:grpSpPr>
          <a:xfrm>
            <a:off x="5236775" y="5921995"/>
            <a:ext cx="792000" cy="792000"/>
            <a:chOff x="-37511" y="106817"/>
            <a:chExt cx="3798829" cy="3827307"/>
          </a:xfrm>
        </p:grpSpPr>
        <p:grpSp>
          <p:nvGrpSpPr>
            <p:cNvPr id="144" name="グループ化 143">
              <a:extLst>
                <a:ext uri="{FF2B5EF4-FFF2-40B4-BE49-F238E27FC236}">
                  <a16:creationId xmlns:a16="http://schemas.microsoft.com/office/drawing/2014/main" id="{E3F02ECA-4D8D-4316-A8FD-C774B74B03FC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16" name="楕円 215">
                <a:extLst>
                  <a:ext uri="{FF2B5EF4-FFF2-40B4-BE49-F238E27FC236}">
                    <a16:creationId xmlns:a16="http://schemas.microsoft.com/office/drawing/2014/main" id="{707B86F3-0B10-4ADE-9D50-28E27F628E6F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" name="正方形/長方形 216">
                <a:extLst>
                  <a:ext uri="{FF2B5EF4-FFF2-40B4-BE49-F238E27FC236}">
                    <a16:creationId xmlns:a16="http://schemas.microsoft.com/office/drawing/2014/main" id="{1B193082-4E30-4713-893C-EDCCD808B254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5DDB9BAD-F7F4-48F9-9712-BD5F2D3C0AE4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46" name="グループ化 145">
                <a:extLst>
                  <a:ext uri="{FF2B5EF4-FFF2-40B4-BE49-F238E27FC236}">
                    <a16:creationId xmlns:a16="http://schemas.microsoft.com/office/drawing/2014/main" id="{353162F2-C56B-451F-8032-582A714E5FC4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14" name="楕円 213">
                  <a:extLst>
                    <a:ext uri="{FF2B5EF4-FFF2-40B4-BE49-F238E27FC236}">
                      <a16:creationId xmlns:a16="http://schemas.microsoft.com/office/drawing/2014/main" id="{1C8020E7-612A-49B6-B485-FAE9F404950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5" name="正方形/長方形 214">
                  <a:extLst>
                    <a:ext uri="{FF2B5EF4-FFF2-40B4-BE49-F238E27FC236}">
                      <a16:creationId xmlns:a16="http://schemas.microsoft.com/office/drawing/2014/main" id="{8344EB24-985E-4A8D-ADDF-A3D546D5ECB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7" name="グループ化 146">
                <a:extLst>
                  <a:ext uri="{FF2B5EF4-FFF2-40B4-BE49-F238E27FC236}">
                    <a16:creationId xmlns:a16="http://schemas.microsoft.com/office/drawing/2014/main" id="{E6FAB134-6091-47D1-8F5E-843EBB6D588D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12" name="楕円 211">
                  <a:extLst>
                    <a:ext uri="{FF2B5EF4-FFF2-40B4-BE49-F238E27FC236}">
                      <a16:creationId xmlns:a16="http://schemas.microsoft.com/office/drawing/2014/main" id="{FE561057-E0DE-4A6C-A9C2-1AAAF97E253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3" name="正方形/長方形 212">
                  <a:extLst>
                    <a:ext uri="{FF2B5EF4-FFF2-40B4-BE49-F238E27FC236}">
                      <a16:creationId xmlns:a16="http://schemas.microsoft.com/office/drawing/2014/main" id="{14BAE108-E52D-43D5-8035-EAFB0C6153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8" name="グループ化 147">
                <a:extLst>
                  <a:ext uri="{FF2B5EF4-FFF2-40B4-BE49-F238E27FC236}">
                    <a16:creationId xmlns:a16="http://schemas.microsoft.com/office/drawing/2014/main" id="{388B0BB0-68F0-4561-996F-78AB9B3804BD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10" name="楕円 209">
                  <a:extLst>
                    <a:ext uri="{FF2B5EF4-FFF2-40B4-BE49-F238E27FC236}">
                      <a16:creationId xmlns:a16="http://schemas.microsoft.com/office/drawing/2014/main" id="{C8F033EE-EF91-40DC-9ABF-D342FD95513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" name="正方形/長方形 210">
                  <a:extLst>
                    <a:ext uri="{FF2B5EF4-FFF2-40B4-BE49-F238E27FC236}">
                      <a16:creationId xmlns:a16="http://schemas.microsoft.com/office/drawing/2014/main" id="{6AB39853-0131-4F63-99B6-73F15B982B9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9" name="グループ化 148">
                <a:extLst>
                  <a:ext uri="{FF2B5EF4-FFF2-40B4-BE49-F238E27FC236}">
                    <a16:creationId xmlns:a16="http://schemas.microsoft.com/office/drawing/2014/main" id="{E4AFB215-0CF2-4A59-A7A6-7B87309B4E58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08" name="楕円 207">
                  <a:extLst>
                    <a:ext uri="{FF2B5EF4-FFF2-40B4-BE49-F238E27FC236}">
                      <a16:creationId xmlns:a16="http://schemas.microsoft.com/office/drawing/2014/main" id="{98676E43-8BB0-416E-8040-15BFCA9C0E1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" name="正方形/長方形 208">
                  <a:extLst>
                    <a:ext uri="{FF2B5EF4-FFF2-40B4-BE49-F238E27FC236}">
                      <a16:creationId xmlns:a16="http://schemas.microsoft.com/office/drawing/2014/main" id="{EF7DCAE0-DDE1-4D77-9CC4-1E0B3203F18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0" name="グループ化 149">
                <a:extLst>
                  <a:ext uri="{FF2B5EF4-FFF2-40B4-BE49-F238E27FC236}">
                    <a16:creationId xmlns:a16="http://schemas.microsoft.com/office/drawing/2014/main" id="{F95BC8D4-7C93-46AC-BF0D-00780A6CD0A5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06" name="楕円 205">
                  <a:extLst>
                    <a:ext uri="{FF2B5EF4-FFF2-40B4-BE49-F238E27FC236}">
                      <a16:creationId xmlns:a16="http://schemas.microsoft.com/office/drawing/2014/main" id="{6694C116-5E39-4DC1-9CDC-3508D828C4E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" name="正方形/長方形 206">
                  <a:extLst>
                    <a:ext uri="{FF2B5EF4-FFF2-40B4-BE49-F238E27FC236}">
                      <a16:creationId xmlns:a16="http://schemas.microsoft.com/office/drawing/2014/main" id="{D9E615B2-2D9D-4CAD-90A8-4293029CD11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1" name="グループ化 150">
                <a:extLst>
                  <a:ext uri="{FF2B5EF4-FFF2-40B4-BE49-F238E27FC236}">
                    <a16:creationId xmlns:a16="http://schemas.microsoft.com/office/drawing/2014/main" id="{192F4F4C-33AB-4FF9-B318-6F4617F27E4A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04" name="楕円 203">
                  <a:extLst>
                    <a:ext uri="{FF2B5EF4-FFF2-40B4-BE49-F238E27FC236}">
                      <a16:creationId xmlns:a16="http://schemas.microsoft.com/office/drawing/2014/main" id="{AA6FB797-BF8B-4929-9E83-3032E5AD45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" name="正方形/長方形 204">
                  <a:extLst>
                    <a:ext uri="{FF2B5EF4-FFF2-40B4-BE49-F238E27FC236}">
                      <a16:creationId xmlns:a16="http://schemas.microsoft.com/office/drawing/2014/main" id="{48C88536-A77D-42B8-9CC0-F8280DC9995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2" name="グループ化 151">
                <a:extLst>
                  <a:ext uri="{FF2B5EF4-FFF2-40B4-BE49-F238E27FC236}">
                    <a16:creationId xmlns:a16="http://schemas.microsoft.com/office/drawing/2014/main" id="{0E6D0957-027D-401C-A646-0D5D08898F1B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02" name="楕円 201">
                  <a:extLst>
                    <a:ext uri="{FF2B5EF4-FFF2-40B4-BE49-F238E27FC236}">
                      <a16:creationId xmlns:a16="http://schemas.microsoft.com/office/drawing/2014/main" id="{6FB0320D-66D2-41C6-B76F-1DD03909976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" name="正方形/長方形 202">
                  <a:extLst>
                    <a:ext uri="{FF2B5EF4-FFF2-40B4-BE49-F238E27FC236}">
                      <a16:creationId xmlns:a16="http://schemas.microsoft.com/office/drawing/2014/main" id="{BEE2369B-5B7F-4108-840B-F5DA7438A5F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" name="グループ化 152">
                <a:extLst>
                  <a:ext uri="{FF2B5EF4-FFF2-40B4-BE49-F238E27FC236}">
                    <a16:creationId xmlns:a16="http://schemas.microsoft.com/office/drawing/2014/main" id="{EB60D7B8-9B49-435E-90D8-86FB366CAB4D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00" name="楕円 199">
                  <a:extLst>
                    <a:ext uri="{FF2B5EF4-FFF2-40B4-BE49-F238E27FC236}">
                      <a16:creationId xmlns:a16="http://schemas.microsoft.com/office/drawing/2014/main" id="{DB95602A-D84F-4D9B-88F1-B8275788BF4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1" name="正方形/長方形 200">
                  <a:extLst>
                    <a:ext uri="{FF2B5EF4-FFF2-40B4-BE49-F238E27FC236}">
                      <a16:creationId xmlns:a16="http://schemas.microsoft.com/office/drawing/2014/main" id="{B09BAE7F-A210-44A2-B8EC-7B6914C5EE3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4" name="グループ化 153">
                <a:extLst>
                  <a:ext uri="{FF2B5EF4-FFF2-40B4-BE49-F238E27FC236}">
                    <a16:creationId xmlns:a16="http://schemas.microsoft.com/office/drawing/2014/main" id="{3294F86B-B228-4247-92D1-F2F027322CC8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98" name="楕円 197">
                  <a:extLst>
                    <a:ext uri="{FF2B5EF4-FFF2-40B4-BE49-F238E27FC236}">
                      <a16:creationId xmlns:a16="http://schemas.microsoft.com/office/drawing/2014/main" id="{98F00AAA-AB56-4F41-8EBC-149E18B101A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9" name="正方形/長方形 198">
                  <a:extLst>
                    <a:ext uri="{FF2B5EF4-FFF2-40B4-BE49-F238E27FC236}">
                      <a16:creationId xmlns:a16="http://schemas.microsoft.com/office/drawing/2014/main" id="{3BDB28E9-85CF-407A-8643-68D8DE127F3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5" name="楕円 154">
                <a:extLst>
                  <a:ext uri="{FF2B5EF4-FFF2-40B4-BE49-F238E27FC236}">
                    <a16:creationId xmlns:a16="http://schemas.microsoft.com/office/drawing/2014/main" id="{2EA69D77-267C-4EC7-AF01-C4249907E966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6" name="楕円 155">
                <a:extLst>
                  <a:ext uri="{FF2B5EF4-FFF2-40B4-BE49-F238E27FC236}">
                    <a16:creationId xmlns:a16="http://schemas.microsoft.com/office/drawing/2014/main" id="{4AFF12C6-421C-45D1-83D4-BCC19AAF8A94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" name="楕円 156">
                <a:extLst>
                  <a:ext uri="{FF2B5EF4-FFF2-40B4-BE49-F238E27FC236}">
                    <a16:creationId xmlns:a16="http://schemas.microsoft.com/office/drawing/2014/main" id="{16D23DA8-3BA7-4A82-BFEF-093086AE025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FEB957DE-FD6E-4813-8C03-3E02241DB596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" name="楕円 158">
                <a:extLst>
                  <a:ext uri="{FF2B5EF4-FFF2-40B4-BE49-F238E27FC236}">
                    <a16:creationId xmlns:a16="http://schemas.microsoft.com/office/drawing/2014/main" id="{7B5F284A-9835-43CC-8C47-A4087A8540A9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" name="楕円 159">
                <a:extLst>
                  <a:ext uri="{FF2B5EF4-FFF2-40B4-BE49-F238E27FC236}">
                    <a16:creationId xmlns:a16="http://schemas.microsoft.com/office/drawing/2014/main" id="{6CAE2D0D-73BD-488B-B164-BDB5A4FE09B8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" name="楕円 160">
                <a:extLst>
                  <a:ext uri="{FF2B5EF4-FFF2-40B4-BE49-F238E27FC236}">
                    <a16:creationId xmlns:a16="http://schemas.microsoft.com/office/drawing/2014/main" id="{4AE11BCD-EC78-4A5D-AF40-81A8958C270D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" name="楕円 161">
                <a:extLst>
                  <a:ext uri="{FF2B5EF4-FFF2-40B4-BE49-F238E27FC236}">
                    <a16:creationId xmlns:a16="http://schemas.microsoft.com/office/drawing/2014/main" id="{71430162-446B-402C-BA8A-258F49731256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楕円 162">
                <a:extLst>
                  <a:ext uri="{FF2B5EF4-FFF2-40B4-BE49-F238E27FC236}">
                    <a16:creationId xmlns:a16="http://schemas.microsoft.com/office/drawing/2014/main" id="{50E7BE23-9E77-4D30-9563-B5DF8AE4CC64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楕円 163">
                <a:extLst>
                  <a:ext uri="{FF2B5EF4-FFF2-40B4-BE49-F238E27FC236}">
                    <a16:creationId xmlns:a16="http://schemas.microsoft.com/office/drawing/2014/main" id="{7EA51B05-0F57-4776-947D-9235A1A24C24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楕円 164">
                <a:extLst>
                  <a:ext uri="{FF2B5EF4-FFF2-40B4-BE49-F238E27FC236}">
                    <a16:creationId xmlns:a16="http://schemas.microsoft.com/office/drawing/2014/main" id="{D8B2C245-1531-4564-B5E1-3C5C990F7A89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楕円 165">
                <a:extLst>
                  <a:ext uri="{FF2B5EF4-FFF2-40B4-BE49-F238E27FC236}">
                    <a16:creationId xmlns:a16="http://schemas.microsoft.com/office/drawing/2014/main" id="{B543A688-ACD2-4364-87E5-971DF4C53EF5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" name="楕円 166">
                <a:extLst>
                  <a:ext uri="{FF2B5EF4-FFF2-40B4-BE49-F238E27FC236}">
                    <a16:creationId xmlns:a16="http://schemas.microsoft.com/office/drawing/2014/main" id="{71421D58-EB8C-45EA-9DE3-7ED59B3BB178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8" name="楕円 167">
                <a:extLst>
                  <a:ext uri="{FF2B5EF4-FFF2-40B4-BE49-F238E27FC236}">
                    <a16:creationId xmlns:a16="http://schemas.microsoft.com/office/drawing/2014/main" id="{BE310923-8E5F-423E-8C4F-E3ECDBF74667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" name="楕円 168">
                <a:extLst>
                  <a:ext uri="{FF2B5EF4-FFF2-40B4-BE49-F238E27FC236}">
                    <a16:creationId xmlns:a16="http://schemas.microsoft.com/office/drawing/2014/main" id="{4BFA735A-5DFC-48ED-AD3A-7C62A24FA6AC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" name="楕円 169">
                <a:extLst>
                  <a:ext uri="{FF2B5EF4-FFF2-40B4-BE49-F238E27FC236}">
                    <a16:creationId xmlns:a16="http://schemas.microsoft.com/office/drawing/2014/main" id="{036C74AE-7CDC-410B-96B5-E85EB4B91B4B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" name="楕円 170">
                <a:extLst>
                  <a:ext uri="{FF2B5EF4-FFF2-40B4-BE49-F238E27FC236}">
                    <a16:creationId xmlns:a16="http://schemas.microsoft.com/office/drawing/2014/main" id="{A2F268AB-2949-4CC8-88E6-2B6F663BA06F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" name="楕円 171">
                <a:extLst>
                  <a:ext uri="{FF2B5EF4-FFF2-40B4-BE49-F238E27FC236}">
                    <a16:creationId xmlns:a16="http://schemas.microsoft.com/office/drawing/2014/main" id="{1EC2C010-93F8-4903-AB9B-4E535EA888AB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3" name="楕円 172">
                <a:extLst>
                  <a:ext uri="{FF2B5EF4-FFF2-40B4-BE49-F238E27FC236}">
                    <a16:creationId xmlns:a16="http://schemas.microsoft.com/office/drawing/2014/main" id="{901A0E1D-EC38-496A-9267-DFDB83AA5BC4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74" name="グループ化 173">
                <a:extLst>
                  <a:ext uri="{FF2B5EF4-FFF2-40B4-BE49-F238E27FC236}">
                    <a16:creationId xmlns:a16="http://schemas.microsoft.com/office/drawing/2014/main" id="{02399642-2257-4D90-8723-CE1812890018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96" name="楕円 195">
                  <a:extLst>
                    <a:ext uri="{FF2B5EF4-FFF2-40B4-BE49-F238E27FC236}">
                      <a16:creationId xmlns:a16="http://schemas.microsoft.com/office/drawing/2014/main" id="{F112E2A0-3EAB-4ED6-AA5D-FE8E1543B00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7" name="正方形/長方形 196">
                  <a:extLst>
                    <a:ext uri="{FF2B5EF4-FFF2-40B4-BE49-F238E27FC236}">
                      <a16:creationId xmlns:a16="http://schemas.microsoft.com/office/drawing/2014/main" id="{0DED0EB9-3675-4ACB-92CC-E513A01CE5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5" name="グループ化 174">
                <a:extLst>
                  <a:ext uri="{FF2B5EF4-FFF2-40B4-BE49-F238E27FC236}">
                    <a16:creationId xmlns:a16="http://schemas.microsoft.com/office/drawing/2014/main" id="{E6167AB8-AF62-43F1-A3FC-14218CBEE67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94" name="楕円 193">
                  <a:extLst>
                    <a:ext uri="{FF2B5EF4-FFF2-40B4-BE49-F238E27FC236}">
                      <a16:creationId xmlns:a16="http://schemas.microsoft.com/office/drawing/2014/main" id="{CECFD49C-D211-4D10-9D03-065416E81BD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" name="正方形/長方形 194">
                  <a:extLst>
                    <a:ext uri="{FF2B5EF4-FFF2-40B4-BE49-F238E27FC236}">
                      <a16:creationId xmlns:a16="http://schemas.microsoft.com/office/drawing/2014/main" id="{90F047C1-1654-4A2F-A116-348D270EB1F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6" name="グループ化 175">
                <a:extLst>
                  <a:ext uri="{FF2B5EF4-FFF2-40B4-BE49-F238E27FC236}">
                    <a16:creationId xmlns:a16="http://schemas.microsoft.com/office/drawing/2014/main" id="{66C2524D-EEEB-4DFB-91FE-9BE41BA6E2BE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92" name="楕円 191">
                  <a:extLst>
                    <a:ext uri="{FF2B5EF4-FFF2-40B4-BE49-F238E27FC236}">
                      <a16:creationId xmlns:a16="http://schemas.microsoft.com/office/drawing/2014/main" id="{106FF1E8-0B08-4C89-86C9-EB094D3DD45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3" name="正方形/長方形 192">
                  <a:extLst>
                    <a:ext uri="{FF2B5EF4-FFF2-40B4-BE49-F238E27FC236}">
                      <a16:creationId xmlns:a16="http://schemas.microsoft.com/office/drawing/2014/main" id="{58C57F4C-2CE3-4A05-B00A-51A96E07270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7" name="グループ化 176">
                <a:extLst>
                  <a:ext uri="{FF2B5EF4-FFF2-40B4-BE49-F238E27FC236}">
                    <a16:creationId xmlns:a16="http://schemas.microsoft.com/office/drawing/2014/main" id="{3B96E988-932B-4733-82F5-9C6AB53DFEA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90" name="楕円 189">
                  <a:extLst>
                    <a:ext uri="{FF2B5EF4-FFF2-40B4-BE49-F238E27FC236}">
                      <a16:creationId xmlns:a16="http://schemas.microsoft.com/office/drawing/2014/main" id="{D071699F-86E7-48A5-95ED-53F334B1DA7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1" name="正方形/長方形 190">
                  <a:extLst>
                    <a:ext uri="{FF2B5EF4-FFF2-40B4-BE49-F238E27FC236}">
                      <a16:creationId xmlns:a16="http://schemas.microsoft.com/office/drawing/2014/main" id="{4547F611-81FD-425A-A322-727DACAF9CF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8" name="グループ化 177">
                <a:extLst>
                  <a:ext uri="{FF2B5EF4-FFF2-40B4-BE49-F238E27FC236}">
                    <a16:creationId xmlns:a16="http://schemas.microsoft.com/office/drawing/2014/main" id="{FD4F4525-A11B-4051-BD05-6BD86A8116FD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88" name="楕円 187">
                  <a:extLst>
                    <a:ext uri="{FF2B5EF4-FFF2-40B4-BE49-F238E27FC236}">
                      <a16:creationId xmlns:a16="http://schemas.microsoft.com/office/drawing/2014/main" id="{3B1DCCAA-A305-4DF4-BB13-9766D4DFE33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" name="正方形/長方形 188">
                  <a:extLst>
                    <a:ext uri="{FF2B5EF4-FFF2-40B4-BE49-F238E27FC236}">
                      <a16:creationId xmlns:a16="http://schemas.microsoft.com/office/drawing/2014/main" id="{01794BE8-FFEC-41F5-BA4D-69BFFEBAD5E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9" name="グループ化 178">
                <a:extLst>
                  <a:ext uri="{FF2B5EF4-FFF2-40B4-BE49-F238E27FC236}">
                    <a16:creationId xmlns:a16="http://schemas.microsoft.com/office/drawing/2014/main" id="{ABAE0480-76B3-4DCF-ADC5-05E5970CC169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86" name="楕円 185">
                  <a:extLst>
                    <a:ext uri="{FF2B5EF4-FFF2-40B4-BE49-F238E27FC236}">
                      <a16:creationId xmlns:a16="http://schemas.microsoft.com/office/drawing/2014/main" id="{6ED88B5F-6B21-4DD2-BCB5-48A4872B04F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" name="正方形/長方形 186">
                  <a:extLst>
                    <a:ext uri="{FF2B5EF4-FFF2-40B4-BE49-F238E27FC236}">
                      <a16:creationId xmlns:a16="http://schemas.microsoft.com/office/drawing/2014/main" id="{46408B12-0DC5-4F37-B4B9-597AEA7AA42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0" name="楕円 179">
                <a:extLst>
                  <a:ext uri="{FF2B5EF4-FFF2-40B4-BE49-F238E27FC236}">
                    <a16:creationId xmlns:a16="http://schemas.microsoft.com/office/drawing/2014/main" id="{F76EF815-5687-48B6-BC69-392BC7F90A23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1" name="楕円 180">
                <a:extLst>
                  <a:ext uri="{FF2B5EF4-FFF2-40B4-BE49-F238E27FC236}">
                    <a16:creationId xmlns:a16="http://schemas.microsoft.com/office/drawing/2014/main" id="{84D6E270-2B20-4BD5-8C10-69F625FED9B5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" name="楕円 181">
                <a:extLst>
                  <a:ext uri="{FF2B5EF4-FFF2-40B4-BE49-F238E27FC236}">
                    <a16:creationId xmlns:a16="http://schemas.microsoft.com/office/drawing/2014/main" id="{0F7EEAFC-1AB7-44F6-BD75-5E1BDEBDA456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" name="月 182">
                <a:extLst>
                  <a:ext uri="{FF2B5EF4-FFF2-40B4-BE49-F238E27FC236}">
                    <a16:creationId xmlns:a16="http://schemas.microsoft.com/office/drawing/2014/main" id="{7E05040F-FF53-452A-A89A-023B124B1536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" name="アーチ 183">
                <a:extLst>
                  <a:ext uri="{FF2B5EF4-FFF2-40B4-BE49-F238E27FC236}">
                    <a16:creationId xmlns:a16="http://schemas.microsoft.com/office/drawing/2014/main" id="{F5BED27A-FA9D-4A24-B2E5-01A1E241BF62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アーチ 184">
                <a:extLst>
                  <a:ext uri="{FF2B5EF4-FFF2-40B4-BE49-F238E27FC236}">
                    <a16:creationId xmlns:a16="http://schemas.microsoft.com/office/drawing/2014/main" id="{50701917-C713-4D09-9DB6-663DD6860839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546AEF07-C324-42C6-9433-8DC561962687}"/>
              </a:ext>
            </a:extLst>
          </p:cNvPr>
          <p:cNvGrpSpPr>
            <a:grpSpLocks noChangeAspect="1"/>
          </p:cNvGrpSpPr>
          <p:nvPr/>
        </p:nvGrpSpPr>
        <p:grpSpPr>
          <a:xfrm>
            <a:off x="4583963" y="6463858"/>
            <a:ext cx="360000" cy="360000"/>
            <a:chOff x="-37511" y="106817"/>
            <a:chExt cx="3798829" cy="3827307"/>
          </a:xfrm>
        </p:grpSpPr>
        <p:grpSp>
          <p:nvGrpSpPr>
            <p:cNvPr id="219" name="グループ化 218">
              <a:extLst>
                <a:ext uri="{FF2B5EF4-FFF2-40B4-BE49-F238E27FC236}">
                  <a16:creationId xmlns:a16="http://schemas.microsoft.com/office/drawing/2014/main" id="{2BD8B21E-2616-4396-BA55-31D33B44D6CD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91" name="楕円 290">
                <a:extLst>
                  <a:ext uri="{FF2B5EF4-FFF2-40B4-BE49-F238E27FC236}">
                    <a16:creationId xmlns:a16="http://schemas.microsoft.com/office/drawing/2014/main" id="{CE44AC2F-2763-4B23-8923-DD3DDD071E42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2" name="正方形/長方形 291">
                <a:extLst>
                  <a:ext uri="{FF2B5EF4-FFF2-40B4-BE49-F238E27FC236}">
                    <a16:creationId xmlns:a16="http://schemas.microsoft.com/office/drawing/2014/main" id="{D9485131-91D0-454D-9AB1-621030FB6C70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0" name="グループ化 219">
              <a:extLst>
                <a:ext uri="{FF2B5EF4-FFF2-40B4-BE49-F238E27FC236}">
                  <a16:creationId xmlns:a16="http://schemas.microsoft.com/office/drawing/2014/main" id="{F6F972B7-85F6-4B6C-A080-2346B7C78F65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21" name="グループ化 220">
                <a:extLst>
                  <a:ext uri="{FF2B5EF4-FFF2-40B4-BE49-F238E27FC236}">
                    <a16:creationId xmlns:a16="http://schemas.microsoft.com/office/drawing/2014/main" id="{C3C96CCE-C3CA-4916-9B94-F06E6C92F3F6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89" name="楕円 288">
                  <a:extLst>
                    <a:ext uri="{FF2B5EF4-FFF2-40B4-BE49-F238E27FC236}">
                      <a16:creationId xmlns:a16="http://schemas.microsoft.com/office/drawing/2014/main" id="{460C80F8-DD70-45D7-AE87-818B401C70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0" name="正方形/長方形 289">
                  <a:extLst>
                    <a:ext uri="{FF2B5EF4-FFF2-40B4-BE49-F238E27FC236}">
                      <a16:creationId xmlns:a16="http://schemas.microsoft.com/office/drawing/2014/main" id="{8AB9198C-8BE8-4C0D-ACE5-EA5E120FF28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2" name="グループ化 221">
                <a:extLst>
                  <a:ext uri="{FF2B5EF4-FFF2-40B4-BE49-F238E27FC236}">
                    <a16:creationId xmlns:a16="http://schemas.microsoft.com/office/drawing/2014/main" id="{56D3BA8A-F4FA-4119-BE8C-952F74ADF6C4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87" name="楕円 286">
                  <a:extLst>
                    <a:ext uri="{FF2B5EF4-FFF2-40B4-BE49-F238E27FC236}">
                      <a16:creationId xmlns:a16="http://schemas.microsoft.com/office/drawing/2014/main" id="{58938026-E7D1-4CCD-B6BD-325A31BF2BC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8" name="正方形/長方形 287">
                  <a:extLst>
                    <a:ext uri="{FF2B5EF4-FFF2-40B4-BE49-F238E27FC236}">
                      <a16:creationId xmlns:a16="http://schemas.microsoft.com/office/drawing/2014/main" id="{E75732C1-B871-4997-B069-54306960E5F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3" name="グループ化 222">
                <a:extLst>
                  <a:ext uri="{FF2B5EF4-FFF2-40B4-BE49-F238E27FC236}">
                    <a16:creationId xmlns:a16="http://schemas.microsoft.com/office/drawing/2014/main" id="{0C46CDD3-D345-4EC0-B873-FA91A5CB6F1C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85" name="楕円 284">
                  <a:extLst>
                    <a:ext uri="{FF2B5EF4-FFF2-40B4-BE49-F238E27FC236}">
                      <a16:creationId xmlns:a16="http://schemas.microsoft.com/office/drawing/2014/main" id="{59C36811-42DB-4AA8-9DCC-84B69664800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6" name="正方形/長方形 285">
                  <a:extLst>
                    <a:ext uri="{FF2B5EF4-FFF2-40B4-BE49-F238E27FC236}">
                      <a16:creationId xmlns:a16="http://schemas.microsoft.com/office/drawing/2014/main" id="{0178F704-2F2B-4177-867D-EC5E80070EC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4" name="グループ化 223">
                <a:extLst>
                  <a:ext uri="{FF2B5EF4-FFF2-40B4-BE49-F238E27FC236}">
                    <a16:creationId xmlns:a16="http://schemas.microsoft.com/office/drawing/2014/main" id="{DEE94EE5-FFFA-4553-AB98-47F2842ED1DF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83" name="楕円 282">
                  <a:extLst>
                    <a:ext uri="{FF2B5EF4-FFF2-40B4-BE49-F238E27FC236}">
                      <a16:creationId xmlns:a16="http://schemas.microsoft.com/office/drawing/2014/main" id="{B7969880-1CFE-4229-8201-78001423029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" name="正方形/長方形 283">
                  <a:extLst>
                    <a:ext uri="{FF2B5EF4-FFF2-40B4-BE49-F238E27FC236}">
                      <a16:creationId xmlns:a16="http://schemas.microsoft.com/office/drawing/2014/main" id="{F7FF5578-1B65-44E9-8486-8C5239D5B3F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5" name="グループ化 224">
                <a:extLst>
                  <a:ext uri="{FF2B5EF4-FFF2-40B4-BE49-F238E27FC236}">
                    <a16:creationId xmlns:a16="http://schemas.microsoft.com/office/drawing/2014/main" id="{7C733377-3826-4E79-9E86-940846F8BA1B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81" name="楕円 280">
                  <a:extLst>
                    <a:ext uri="{FF2B5EF4-FFF2-40B4-BE49-F238E27FC236}">
                      <a16:creationId xmlns:a16="http://schemas.microsoft.com/office/drawing/2014/main" id="{22A82B82-1049-4508-8924-40F594619EA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2" name="正方形/長方形 281">
                  <a:extLst>
                    <a:ext uri="{FF2B5EF4-FFF2-40B4-BE49-F238E27FC236}">
                      <a16:creationId xmlns:a16="http://schemas.microsoft.com/office/drawing/2014/main" id="{5420D9C9-A3F1-4BED-8620-B1350CF017F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6" name="グループ化 225">
                <a:extLst>
                  <a:ext uri="{FF2B5EF4-FFF2-40B4-BE49-F238E27FC236}">
                    <a16:creationId xmlns:a16="http://schemas.microsoft.com/office/drawing/2014/main" id="{9AE05D79-BDCE-4CF3-9738-2B66C735C1C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79" name="楕円 278">
                  <a:extLst>
                    <a:ext uri="{FF2B5EF4-FFF2-40B4-BE49-F238E27FC236}">
                      <a16:creationId xmlns:a16="http://schemas.microsoft.com/office/drawing/2014/main" id="{524EF4B6-FD46-4FF6-8C08-B60AE8E5BD7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正方形/長方形 279">
                  <a:extLst>
                    <a:ext uri="{FF2B5EF4-FFF2-40B4-BE49-F238E27FC236}">
                      <a16:creationId xmlns:a16="http://schemas.microsoft.com/office/drawing/2014/main" id="{B1D25C0A-CD50-4D1D-B834-A5E38FC4C58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7" name="グループ化 226">
                <a:extLst>
                  <a:ext uri="{FF2B5EF4-FFF2-40B4-BE49-F238E27FC236}">
                    <a16:creationId xmlns:a16="http://schemas.microsoft.com/office/drawing/2014/main" id="{154671F1-F39A-408A-A795-8EADAE19DBAF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77" name="楕円 276">
                  <a:extLst>
                    <a:ext uri="{FF2B5EF4-FFF2-40B4-BE49-F238E27FC236}">
                      <a16:creationId xmlns:a16="http://schemas.microsoft.com/office/drawing/2014/main" id="{6177F5B4-C2A0-4FEC-8AE8-BDE479C4488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" name="正方形/長方形 277">
                  <a:extLst>
                    <a:ext uri="{FF2B5EF4-FFF2-40B4-BE49-F238E27FC236}">
                      <a16:creationId xmlns:a16="http://schemas.microsoft.com/office/drawing/2014/main" id="{8C17EEC2-30B1-48E4-8D56-E992D1F3270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8" name="グループ化 227">
                <a:extLst>
                  <a:ext uri="{FF2B5EF4-FFF2-40B4-BE49-F238E27FC236}">
                    <a16:creationId xmlns:a16="http://schemas.microsoft.com/office/drawing/2014/main" id="{F34A9152-D08C-4646-A11E-F186C4903F8E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75" name="楕円 274">
                  <a:extLst>
                    <a:ext uri="{FF2B5EF4-FFF2-40B4-BE49-F238E27FC236}">
                      <a16:creationId xmlns:a16="http://schemas.microsoft.com/office/drawing/2014/main" id="{D8FC7921-99DD-4B3B-9C30-C40D40D1B36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" name="正方形/長方形 275">
                  <a:extLst>
                    <a:ext uri="{FF2B5EF4-FFF2-40B4-BE49-F238E27FC236}">
                      <a16:creationId xmlns:a16="http://schemas.microsoft.com/office/drawing/2014/main" id="{0EA47448-1C8F-49A8-88D3-C220B1226FE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9" name="グループ化 228">
                <a:extLst>
                  <a:ext uri="{FF2B5EF4-FFF2-40B4-BE49-F238E27FC236}">
                    <a16:creationId xmlns:a16="http://schemas.microsoft.com/office/drawing/2014/main" id="{59FA6E23-E202-4DA4-B891-4D8DAD745D18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73" name="楕円 272">
                  <a:extLst>
                    <a:ext uri="{FF2B5EF4-FFF2-40B4-BE49-F238E27FC236}">
                      <a16:creationId xmlns:a16="http://schemas.microsoft.com/office/drawing/2014/main" id="{94BEE1D4-C168-4301-AD8C-EF629053A0B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" name="正方形/長方形 273">
                  <a:extLst>
                    <a:ext uri="{FF2B5EF4-FFF2-40B4-BE49-F238E27FC236}">
                      <a16:creationId xmlns:a16="http://schemas.microsoft.com/office/drawing/2014/main" id="{0E084F48-508C-4B81-B37E-8143EDD64A2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0" name="楕円 229">
                <a:extLst>
                  <a:ext uri="{FF2B5EF4-FFF2-40B4-BE49-F238E27FC236}">
                    <a16:creationId xmlns:a16="http://schemas.microsoft.com/office/drawing/2014/main" id="{773FD383-34DF-42AA-8036-E933E9538C03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" name="楕円 230">
                <a:extLst>
                  <a:ext uri="{FF2B5EF4-FFF2-40B4-BE49-F238E27FC236}">
                    <a16:creationId xmlns:a16="http://schemas.microsoft.com/office/drawing/2014/main" id="{12621CDA-626F-4C0B-8583-33915FFF9666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" name="楕円 231">
                <a:extLst>
                  <a:ext uri="{FF2B5EF4-FFF2-40B4-BE49-F238E27FC236}">
                    <a16:creationId xmlns:a16="http://schemas.microsoft.com/office/drawing/2014/main" id="{862B98D8-3A14-485A-8C1C-5846CEFD29C2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" name="楕円 232">
                <a:extLst>
                  <a:ext uri="{FF2B5EF4-FFF2-40B4-BE49-F238E27FC236}">
                    <a16:creationId xmlns:a16="http://schemas.microsoft.com/office/drawing/2014/main" id="{1FE9FB2A-D290-457D-9768-1554B2701A3D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" name="楕円 233">
                <a:extLst>
                  <a:ext uri="{FF2B5EF4-FFF2-40B4-BE49-F238E27FC236}">
                    <a16:creationId xmlns:a16="http://schemas.microsoft.com/office/drawing/2014/main" id="{2F87D441-D8DE-4958-A813-BBFBC33865CC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" name="楕円 234">
                <a:extLst>
                  <a:ext uri="{FF2B5EF4-FFF2-40B4-BE49-F238E27FC236}">
                    <a16:creationId xmlns:a16="http://schemas.microsoft.com/office/drawing/2014/main" id="{48966825-EFCE-4A50-9DBD-0C32D0A3680C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" name="楕円 235">
                <a:extLst>
                  <a:ext uri="{FF2B5EF4-FFF2-40B4-BE49-F238E27FC236}">
                    <a16:creationId xmlns:a16="http://schemas.microsoft.com/office/drawing/2014/main" id="{23685FC9-B373-4760-B685-BDDBB3E82BF7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" name="楕円 236">
                <a:extLst>
                  <a:ext uri="{FF2B5EF4-FFF2-40B4-BE49-F238E27FC236}">
                    <a16:creationId xmlns:a16="http://schemas.microsoft.com/office/drawing/2014/main" id="{D022FE96-7D64-41EB-9AB1-66A0791A3232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" name="楕円 237">
                <a:extLst>
                  <a:ext uri="{FF2B5EF4-FFF2-40B4-BE49-F238E27FC236}">
                    <a16:creationId xmlns:a16="http://schemas.microsoft.com/office/drawing/2014/main" id="{A4C20771-54D0-4FAB-8725-D240619888F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" name="楕円 238">
                <a:extLst>
                  <a:ext uri="{FF2B5EF4-FFF2-40B4-BE49-F238E27FC236}">
                    <a16:creationId xmlns:a16="http://schemas.microsoft.com/office/drawing/2014/main" id="{7896F4DE-62F6-4371-87BA-25A6B5C5C4D2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0" name="楕円 239">
                <a:extLst>
                  <a:ext uri="{FF2B5EF4-FFF2-40B4-BE49-F238E27FC236}">
                    <a16:creationId xmlns:a16="http://schemas.microsoft.com/office/drawing/2014/main" id="{6F1459D7-6994-4A30-A827-CE55A21E6DD2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" name="楕円 240">
                <a:extLst>
                  <a:ext uri="{FF2B5EF4-FFF2-40B4-BE49-F238E27FC236}">
                    <a16:creationId xmlns:a16="http://schemas.microsoft.com/office/drawing/2014/main" id="{2E6D9FC2-33DC-436B-AB58-759D8CE9A5F5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2" name="楕円 241">
                <a:extLst>
                  <a:ext uri="{FF2B5EF4-FFF2-40B4-BE49-F238E27FC236}">
                    <a16:creationId xmlns:a16="http://schemas.microsoft.com/office/drawing/2014/main" id="{3CC21E92-B56B-4FC3-8C8B-01A962BC4B77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" name="楕円 242">
                <a:extLst>
                  <a:ext uri="{FF2B5EF4-FFF2-40B4-BE49-F238E27FC236}">
                    <a16:creationId xmlns:a16="http://schemas.microsoft.com/office/drawing/2014/main" id="{2D57AA3A-C3F3-4828-A23E-C04879B33C10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" name="楕円 243">
                <a:extLst>
                  <a:ext uri="{FF2B5EF4-FFF2-40B4-BE49-F238E27FC236}">
                    <a16:creationId xmlns:a16="http://schemas.microsoft.com/office/drawing/2014/main" id="{181741E7-A263-4FD2-A2CF-731EF84C505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" name="楕円 244">
                <a:extLst>
                  <a:ext uri="{FF2B5EF4-FFF2-40B4-BE49-F238E27FC236}">
                    <a16:creationId xmlns:a16="http://schemas.microsoft.com/office/drawing/2014/main" id="{F37A96E1-7E5F-4322-AC39-C73944327515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" name="楕円 245">
                <a:extLst>
                  <a:ext uri="{FF2B5EF4-FFF2-40B4-BE49-F238E27FC236}">
                    <a16:creationId xmlns:a16="http://schemas.microsoft.com/office/drawing/2014/main" id="{2E4097BE-5AFE-4703-8319-B07FB4BE2447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7" name="楕円 246">
                <a:extLst>
                  <a:ext uri="{FF2B5EF4-FFF2-40B4-BE49-F238E27FC236}">
                    <a16:creationId xmlns:a16="http://schemas.microsoft.com/office/drawing/2014/main" id="{99F91779-7B14-49BF-ABD9-484AFB7C400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8" name="楕円 247">
                <a:extLst>
                  <a:ext uri="{FF2B5EF4-FFF2-40B4-BE49-F238E27FC236}">
                    <a16:creationId xmlns:a16="http://schemas.microsoft.com/office/drawing/2014/main" id="{D4221279-A658-4E78-9320-58AF886CEE28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49" name="グループ化 248">
                <a:extLst>
                  <a:ext uri="{FF2B5EF4-FFF2-40B4-BE49-F238E27FC236}">
                    <a16:creationId xmlns:a16="http://schemas.microsoft.com/office/drawing/2014/main" id="{C7B082AE-2F53-4CD0-9114-F6824ABD7FD0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71" name="楕円 270">
                  <a:extLst>
                    <a:ext uri="{FF2B5EF4-FFF2-40B4-BE49-F238E27FC236}">
                      <a16:creationId xmlns:a16="http://schemas.microsoft.com/office/drawing/2014/main" id="{9E9ED399-FEE5-45EB-BF46-665C7DF6085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" name="正方形/長方形 271">
                  <a:extLst>
                    <a:ext uri="{FF2B5EF4-FFF2-40B4-BE49-F238E27FC236}">
                      <a16:creationId xmlns:a16="http://schemas.microsoft.com/office/drawing/2014/main" id="{B3784F29-D3C3-4635-9905-B1112D44EFD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0" name="グループ化 249">
                <a:extLst>
                  <a:ext uri="{FF2B5EF4-FFF2-40B4-BE49-F238E27FC236}">
                    <a16:creationId xmlns:a16="http://schemas.microsoft.com/office/drawing/2014/main" id="{7671C35B-A150-47B6-8486-B4B29EA32EB4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69" name="楕円 268">
                  <a:extLst>
                    <a:ext uri="{FF2B5EF4-FFF2-40B4-BE49-F238E27FC236}">
                      <a16:creationId xmlns:a16="http://schemas.microsoft.com/office/drawing/2014/main" id="{D2B57F94-112D-4D20-B5F5-E8AD3BBCA3D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" name="正方形/長方形 269">
                  <a:extLst>
                    <a:ext uri="{FF2B5EF4-FFF2-40B4-BE49-F238E27FC236}">
                      <a16:creationId xmlns:a16="http://schemas.microsoft.com/office/drawing/2014/main" id="{0DA527B4-EA73-46D6-9191-56BB22B50E9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1" name="グループ化 250">
                <a:extLst>
                  <a:ext uri="{FF2B5EF4-FFF2-40B4-BE49-F238E27FC236}">
                    <a16:creationId xmlns:a16="http://schemas.microsoft.com/office/drawing/2014/main" id="{3F5197E1-7933-46EC-B263-4E5CE949F9EA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67" name="楕円 266">
                  <a:extLst>
                    <a:ext uri="{FF2B5EF4-FFF2-40B4-BE49-F238E27FC236}">
                      <a16:creationId xmlns:a16="http://schemas.microsoft.com/office/drawing/2014/main" id="{E421550B-008D-47C6-954A-B035F3662F2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" name="正方形/長方形 267">
                  <a:extLst>
                    <a:ext uri="{FF2B5EF4-FFF2-40B4-BE49-F238E27FC236}">
                      <a16:creationId xmlns:a16="http://schemas.microsoft.com/office/drawing/2014/main" id="{7DD350D8-464D-418D-899C-0DBAF723B0C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2" name="グループ化 251">
                <a:extLst>
                  <a:ext uri="{FF2B5EF4-FFF2-40B4-BE49-F238E27FC236}">
                    <a16:creationId xmlns:a16="http://schemas.microsoft.com/office/drawing/2014/main" id="{1BEA1C03-0FC7-4119-89EA-39557696E79A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65" name="楕円 264">
                  <a:extLst>
                    <a:ext uri="{FF2B5EF4-FFF2-40B4-BE49-F238E27FC236}">
                      <a16:creationId xmlns:a16="http://schemas.microsoft.com/office/drawing/2014/main" id="{C5C71D03-6F9D-48E2-B1C0-81F02C1AB77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" name="正方形/長方形 265">
                  <a:extLst>
                    <a:ext uri="{FF2B5EF4-FFF2-40B4-BE49-F238E27FC236}">
                      <a16:creationId xmlns:a16="http://schemas.microsoft.com/office/drawing/2014/main" id="{727F443F-99C1-40B6-A424-A23B791DA08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3" name="グループ化 252">
                <a:extLst>
                  <a:ext uri="{FF2B5EF4-FFF2-40B4-BE49-F238E27FC236}">
                    <a16:creationId xmlns:a16="http://schemas.microsoft.com/office/drawing/2014/main" id="{5907530C-A73B-4A81-A12A-DEF1787EC09E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63" name="楕円 262">
                  <a:extLst>
                    <a:ext uri="{FF2B5EF4-FFF2-40B4-BE49-F238E27FC236}">
                      <a16:creationId xmlns:a16="http://schemas.microsoft.com/office/drawing/2014/main" id="{A4615959-3E12-48A7-9D34-2008BD2D3D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4" name="正方形/長方形 263">
                  <a:extLst>
                    <a:ext uri="{FF2B5EF4-FFF2-40B4-BE49-F238E27FC236}">
                      <a16:creationId xmlns:a16="http://schemas.microsoft.com/office/drawing/2014/main" id="{4777DBC4-FC5F-44B6-B0D0-7B5288E9010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4" name="グループ化 253">
                <a:extLst>
                  <a:ext uri="{FF2B5EF4-FFF2-40B4-BE49-F238E27FC236}">
                    <a16:creationId xmlns:a16="http://schemas.microsoft.com/office/drawing/2014/main" id="{91FDCFED-D62A-40DC-8BB6-314E1D683712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61" name="楕円 260">
                  <a:extLst>
                    <a:ext uri="{FF2B5EF4-FFF2-40B4-BE49-F238E27FC236}">
                      <a16:creationId xmlns:a16="http://schemas.microsoft.com/office/drawing/2014/main" id="{1BA92E85-CABE-4C64-BDA4-8B7D3BB21DD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" name="正方形/長方形 261">
                  <a:extLst>
                    <a:ext uri="{FF2B5EF4-FFF2-40B4-BE49-F238E27FC236}">
                      <a16:creationId xmlns:a16="http://schemas.microsoft.com/office/drawing/2014/main" id="{AE23041A-6B14-4AEE-91FC-8C842861C9A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5" name="楕円 254">
                <a:extLst>
                  <a:ext uri="{FF2B5EF4-FFF2-40B4-BE49-F238E27FC236}">
                    <a16:creationId xmlns:a16="http://schemas.microsoft.com/office/drawing/2014/main" id="{0A1F22C4-30F3-4A74-9B00-A402C28C5CEF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6" name="楕円 255">
                <a:extLst>
                  <a:ext uri="{FF2B5EF4-FFF2-40B4-BE49-F238E27FC236}">
                    <a16:creationId xmlns:a16="http://schemas.microsoft.com/office/drawing/2014/main" id="{FAD2227D-7C29-4D2B-9713-3FF77380F27E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7" name="楕円 256">
                <a:extLst>
                  <a:ext uri="{FF2B5EF4-FFF2-40B4-BE49-F238E27FC236}">
                    <a16:creationId xmlns:a16="http://schemas.microsoft.com/office/drawing/2014/main" id="{72ACB317-D6E1-41B2-8611-19FED6746949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" name="月 257">
                <a:extLst>
                  <a:ext uri="{FF2B5EF4-FFF2-40B4-BE49-F238E27FC236}">
                    <a16:creationId xmlns:a16="http://schemas.microsoft.com/office/drawing/2014/main" id="{0C6EF3B5-E0F5-4D56-BA34-86374E68A9D7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" name="アーチ 258">
                <a:extLst>
                  <a:ext uri="{FF2B5EF4-FFF2-40B4-BE49-F238E27FC236}">
                    <a16:creationId xmlns:a16="http://schemas.microsoft.com/office/drawing/2014/main" id="{517C538C-9EF9-4ACA-B3A7-88DB5E809CC2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0" name="アーチ 259">
                <a:extLst>
                  <a:ext uri="{FF2B5EF4-FFF2-40B4-BE49-F238E27FC236}">
                    <a16:creationId xmlns:a16="http://schemas.microsoft.com/office/drawing/2014/main" id="{AC3290FE-A30B-4D0D-8C4D-4D02E8F3CE54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293" name="図 292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AA16BF66-A793-4B17-9C61-8910A56FED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048">
            <a:off x="507649" y="5171602"/>
            <a:ext cx="543794" cy="15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72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500"/>
                            </p:stCondLst>
                            <p:childTnLst>
                              <p:par>
                                <p:cTn id="9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000"/>
                            </p:stCondLst>
                            <p:childTnLst>
                              <p:par>
                                <p:cTn id="10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8500"/>
                            </p:stCondLst>
                            <p:childTnLst>
                              <p:par>
                                <p:cTn id="1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000"/>
                            </p:stCondLst>
                            <p:childTnLst>
                              <p:par>
                                <p:cTn id="1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500"/>
                            </p:stCondLst>
                            <p:childTnLst>
                              <p:par>
                                <p:cTn id="1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6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8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9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4500"/>
                            </p:stCondLst>
                            <p:childTnLst>
                              <p:par>
                                <p:cTn id="20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6000"/>
                            </p:stCondLst>
                            <p:childTnLst>
                              <p:par>
                                <p:cTn id="2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18000"/>
                            </p:stCondLst>
                            <p:childTnLst>
                              <p:par>
                                <p:cTn id="2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9000"/>
                            </p:stCondLst>
                            <p:childTnLst>
                              <p:par>
                                <p:cTn id="2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9500"/>
                            </p:stCondLst>
                            <p:childTnLst>
                              <p:par>
                                <p:cTn id="2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20500"/>
                            </p:stCondLst>
                            <p:childTnLst>
                              <p:par>
                                <p:cTn id="2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1000"/>
                            </p:stCondLst>
                            <p:childTnLst>
                              <p:par>
                                <p:cTn id="2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1500"/>
                            </p:stCondLst>
                            <p:childTnLst>
                              <p:par>
                                <p:cTn id="2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22000"/>
                            </p:stCondLst>
                            <p:childTnLst>
                              <p:par>
                                <p:cTn id="3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2500"/>
                            </p:stCondLst>
                            <p:childTnLst>
                              <p:par>
                                <p:cTn id="3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23000"/>
                            </p:stCondLst>
                            <p:childTnLst>
                              <p:par>
                                <p:cTn id="3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23500"/>
                            </p:stCondLst>
                            <p:childTnLst>
                              <p:par>
                                <p:cTn id="3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24500"/>
                            </p:stCondLst>
                            <p:childTnLst>
                              <p:par>
                                <p:cTn id="3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5000"/>
                            </p:stCondLst>
                            <p:childTnLst>
                              <p:par>
                                <p:cTn id="3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25500"/>
                            </p:stCondLst>
                            <p:childTnLst>
                              <p:par>
                                <p:cTn id="3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26000"/>
                            </p:stCondLst>
                            <p:childTnLst>
                              <p:par>
                                <p:cTn id="3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26500"/>
                            </p:stCondLst>
                            <p:childTnLst>
                              <p:par>
                                <p:cTn id="3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27000"/>
                            </p:stCondLst>
                            <p:childTnLst>
                              <p:par>
                                <p:cTn id="3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27500"/>
                            </p:stCondLst>
                            <p:childTnLst>
                              <p:par>
                                <p:cTn id="3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8000"/>
                            </p:stCondLst>
                            <p:childTnLst>
                              <p:par>
                                <p:cTn id="3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3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29000"/>
                            </p:stCondLst>
                            <p:childTnLst>
                              <p:par>
                                <p:cTn id="3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9500"/>
                            </p:stCondLst>
                            <p:childTnLst>
                              <p:par>
                                <p:cTn id="38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30000"/>
                            </p:stCondLst>
                            <p:childTnLst>
                              <p:par>
                                <p:cTn id="3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30500"/>
                            </p:stCondLst>
                            <p:childTnLst>
                              <p:par>
                                <p:cTn id="39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40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31500"/>
                            </p:stCondLst>
                            <p:childTnLst>
                              <p:par>
                                <p:cTn id="40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32000"/>
                            </p:stCondLst>
                            <p:childTnLst>
                              <p:par>
                                <p:cTn id="40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32500"/>
                            </p:stCondLst>
                            <p:childTnLst>
                              <p:par>
                                <p:cTn id="4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33000"/>
                            </p:stCondLst>
                            <p:childTnLst>
                              <p:par>
                                <p:cTn id="4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33500"/>
                            </p:stCondLst>
                            <p:childTnLst>
                              <p:par>
                                <p:cTn id="4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35500"/>
                            </p:stCondLst>
                            <p:childTnLst>
                              <p:par>
                                <p:cTn id="4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37500"/>
                            </p:stCondLst>
                            <p:childTnLst>
                              <p:par>
                                <p:cTn id="4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39500"/>
                            </p:stCondLst>
                            <p:childTnLst>
                              <p:par>
                                <p:cTn id="4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41500"/>
                            </p:stCondLst>
                            <p:childTnLst>
                              <p:par>
                                <p:cTn id="4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43500"/>
                            </p:stCondLst>
                            <p:childTnLst>
                              <p:par>
                                <p:cTn id="4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45500"/>
                            </p:stCondLst>
                            <p:childTnLst>
                              <p:par>
                                <p:cTn id="4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46000"/>
                            </p:stCondLst>
                            <p:childTnLst>
                              <p:par>
                                <p:cTn id="4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46500"/>
                            </p:stCondLst>
                            <p:childTnLst>
                              <p:par>
                                <p:cTn id="4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47000"/>
                            </p:stCondLst>
                            <p:childTnLst>
                              <p:par>
                                <p:cTn id="4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47500"/>
                            </p:stCondLst>
                            <p:childTnLst>
                              <p:par>
                                <p:cTn id="46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48000"/>
                            </p:stCondLst>
                            <p:childTnLst>
                              <p:par>
                                <p:cTn id="4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48500"/>
                            </p:stCondLst>
                            <p:childTnLst>
                              <p:par>
                                <p:cTn id="46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49000"/>
                            </p:stCondLst>
                            <p:childTnLst>
                              <p:par>
                                <p:cTn id="4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49500"/>
                            </p:stCondLst>
                            <p:childTnLst>
                              <p:par>
                                <p:cTn id="4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>
                            <p:stCondLst>
                              <p:cond delay="50000"/>
                            </p:stCondLst>
                            <p:childTnLst>
                              <p:par>
                                <p:cTn id="4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50500"/>
                            </p:stCondLst>
                            <p:childTnLst>
                              <p:par>
                                <p:cTn id="4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51000"/>
                            </p:stCondLst>
                            <p:childTnLst>
                              <p:par>
                                <p:cTn id="48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>
                            <p:stCondLst>
                              <p:cond delay="51500"/>
                            </p:stCondLst>
                            <p:childTnLst>
                              <p:par>
                                <p:cTn id="4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52000"/>
                            </p:stCondLst>
                            <p:childTnLst>
                              <p:par>
                                <p:cTn id="49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52500"/>
                            </p:stCondLst>
                            <p:childTnLst>
                              <p:par>
                                <p:cTn id="50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53000"/>
                            </p:stCondLst>
                            <p:childTnLst>
                              <p:par>
                                <p:cTn id="50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53500"/>
                            </p:stCondLst>
                            <p:childTnLst>
                              <p:par>
                                <p:cTn id="50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54000"/>
                            </p:stCondLst>
                            <p:childTnLst>
                              <p:par>
                                <p:cTn id="5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54500"/>
                            </p:stCondLst>
                            <p:childTnLst>
                              <p:par>
                                <p:cTn id="5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55000"/>
                            </p:stCondLst>
                            <p:childTnLst>
                              <p:par>
                                <p:cTn id="5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55500"/>
                            </p:stCondLst>
                            <p:childTnLst>
                              <p:par>
                                <p:cTn id="5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56000"/>
                            </p:stCondLst>
                            <p:childTnLst>
                              <p:par>
                                <p:cTn id="5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>
                            <p:stCondLst>
                              <p:cond delay="56500"/>
                            </p:stCondLst>
                            <p:childTnLst>
                              <p:par>
                                <p:cTn id="5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>
                            <p:stCondLst>
                              <p:cond delay="57500"/>
                            </p:stCondLst>
                            <p:childTnLst>
                              <p:par>
                                <p:cTn id="5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58500"/>
                            </p:stCondLst>
                            <p:childTnLst>
                              <p:par>
                                <p:cTn id="54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59500"/>
                            </p:stCondLst>
                            <p:childTnLst>
                              <p:par>
                                <p:cTn id="55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1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60500"/>
                            </p:stCondLst>
                            <p:childTnLst>
                              <p:par>
                                <p:cTn id="56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8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61500"/>
                            </p:stCondLst>
                            <p:childTnLst>
                              <p:par>
                                <p:cTn id="57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>
                            <p:stCondLst>
                              <p:cond delay="62500"/>
                            </p:stCondLst>
                            <p:childTnLst>
                              <p:par>
                                <p:cTn id="57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63500"/>
                            </p:stCondLst>
                            <p:childTnLst>
                              <p:par>
                                <p:cTn id="58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64500"/>
                            </p:stCondLst>
                            <p:childTnLst>
                              <p:par>
                                <p:cTn id="59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6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>
                            <p:stCondLst>
                              <p:cond delay="65500"/>
                            </p:stCondLst>
                            <p:childTnLst>
                              <p:par>
                                <p:cTn id="59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3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>
                            <p:stCondLst>
                              <p:cond delay="66500"/>
                            </p:stCondLst>
                            <p:childTnLst>
                              <p:par>
                                <p:cTn id="60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0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>
                            <p:stCondLst>
                              <p:cond delay="67500"/>
                            </p:stCondLst>
                            <p:childTnLst>
                              <p:par>
                                <p:cTn id="6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8" fill="hold">
                            <p:stCondLst>
                              <p:cond delay="68500"/>
                            </p:stCondLst>
                            <p:childTnLst>
                              <p:par>
                                <p:cTn id="6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2" fill="hold">
                            <p:stCondLst>
                              <p:cond delay="69000"/>
                            </p:stCondLst>
                            <p:childTnLst>
                              <p:par>
                                <p:cTn id="6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>
                            <p:stCondLst>
                              <p:cond delay="69500"/>
                            </p:stCondLst>
                            <p:childTnLst>
                              <p:par>
                                <p:cTn id="6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0" fill="hold">
                            <p:stCondLst>
                              <p:cond delay="70000"/>
                            </p:stCondLst>
                            <p:childTnLst>
                              <p:par>
                                <p:cTn id="6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4" fill="hold">
                            <p:stCondLst>
                              <p:cond delay="70500"/>
                            </p:stCondLst>
                            <p:childTnLst>
                              <p:par>
                                <p:cTn id="6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71000"/>
                            </p:stCondLst>
                            <p:childTnLst>
                              <p:par>
                                <p:cTn id="6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2" fill="hold">
                            <p:stCondLst>
                              <p:cond delay="71500"/>
                            </p:stCondLst>
                            <p:childTnLst>
                              <p:par>
                                <p:cTn id="6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6" fill="hold">
                            <p:stCondLst>
                              <p:cond delay="72000"/>
                            </p:stCondLst>
                            <p:childTnLst>
                              <p:par>
                                <p:cTn id="6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72500"/>
                            </p:stCondLst>
                            <p:childTnLst>
                              <p:par>
                                <p:cTn id="6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4" fill="hold">
                            <p:stCondLst>
                              <p:cond delay="73000"/>
                            </p:stCondLst>
                            <p:childTnLst>
                              <p:par>
                                <p:cTn id="6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8" fill="hold">
                            <p:stCondLst>
                              <p:cond delay="73500"/>
                            </p:stCondLst>
                            <p:childTnLst>
                              <p:par>
                                <p:cTn id="659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6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2" fill="hold">
                            <p:stCondLst>
                              <p:cond delay="74000"/>
                            </p:stCondLst>
                            <p:childTnLst>
                              <p:par>
                                <p:cTn id="663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6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6" fill="hold">
                            <p:stCondLst>
                              <p:cond delay="74500"/>
                            </p:stCondLst>
                            <p:childTnLst>
                              <p:par>
                                <p:cTn id="667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0" fill="hold">
                            <p:stCondLst>
                              <p:cond delay="75000"/>
                            </p:stCondLst>
                            <p:childTnLst>
                              <p:par>
                                <p:cTn id="671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7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4" fill="hold">
                            <p:stCondLst>
                              <p:cond delay="75500"/>
                            </p:stCondLst>
                            <p:childTnLst>
                              <p:par>
                                <p:cTn id="675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7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8" fill="hold">
                            <p:stCondLst>
                              <p:cond delay="76000"/>
                            </p:stCondLst>
                            <p:childTnLst>
                              <p:par>
                                <p:cTn id="679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8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>
                            <p:stCondLst>
                              <p:cond delay="76500"/>
                            </p:stCondLst>
                            <p:childTnLst>
                              <p:par>
                                <p:cTn id="683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8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6" fill="hold">
                            <p:stCondLst>
                              <p:cond delay="77000"/>
                            </p:stCondLst>
                            <p:childTnLst>
                              <p:par>
                                <p:cTn id="687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0" fill="hold">
                            <p:stCondLst>
                              <p:cond delay="77500"/>
                            </p:stCondLst>
                            <p:childTnLst>
                              <p:par>
                                <p:cTn id="69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4" fill="hold">
                            <p:stCondLst>
                              <p:cond delay="79500"/>
                            </p:stCondLst>
                            <p:childTnLst>
                              <p:par>
                                <p:cTn id="69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8" fill="hold">
                            <p:stCondLst>
                              <p:cond delay="80000"/>
                            </p:stCondLst>
                            <p:childTnLst>
                              <p:par>
                                <p:cTn id="69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>
                            <p:stCondLst>
                              <p:cond delay="82000"/>
                            </p:stCondLst>
                            <p:childTnLst>
                              <p:par>
                                <p:cTn id="70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1" fill="hold">
                            <p:stCondLst>
                              <p:cond delay="84000"/>
                            </p:stCondLst>
                            <p:childTnLst>
                              <p:par>
                                <p:cTn id="7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8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1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1625F-E0E0-4C25-ACE8-050DB532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699" y="5488226"/>
            <a:ext cx="1903535" cy="5492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密です</a:t>
            </a: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D518E470-E2A6-408F-8412-EBA135A4A3BA}"/>
              </a:ext>
            </a:extLst>
          </p:cNvPr>
          <p:cNvSpPr/>
          <p:nvPr/>
        </p:nvSpPr>
        <p:spPr>
          <a:xfrm>
            <a:off x="6128896" y="4728682"/>
            <a:ext cx="1800000" cy="18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AAE8FE57-1550-4C1A-98D6-B9ABF73F4C1E}"/>
              </a:ext>
            </a:extLst>
          </p:cNvPr>
          <p:cNvSpPr/>
          <p:nvPr/>
        </p:nvSpPr>
        <p:spPr>
          <a:xfrm>
            <a:off x="4449247" y="4726867"/>
            <a:ext cx="1800000" cy="18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DB6A025B-706F-4A04-BF17-81BA9ABEE333}"/>
              </a:ext>
            </a:extLst>
          </p:cNvPr>
          <p:cNvSpPr/>
          <p:nvPr/>
        </p:nvSpPr>
        <p:spPr>
          <a:xfrm>
            <a:off x="1376102" y="637823"/>
            <a:ext cx="3446225" cy="36139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楕円 175">
            <a:extLst>
              <a:ext uri="{FF2B5EF4-FFF2-40B4-BE49-F238E27FC236}">
                <a16:creationId xmlns:a16="http://schemas.microsoft.com/office/drawing/2014/main" id="{DFED3F86-47A1-4732-810D-8AEF9BE2C5AE}"/>
              </a:ext>
            </a:extLst>
          </p:cNvPr>
          <p:cNvSpPr/>
          <p:nvPr/>
        </p:nvSpPr>
        <p:spPr>
          <a:xfrm>
            <a:off x="3321183" y="2982983"/>
            <a:ext cx="707969" cy="7079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楕円 176">
            <a:extLst>
              <a:ext uri="{FF2B5EF4-FFF2-40B4-BE49-F238E27FC236}">
                <a16:creationId xmlns:a16="http://schemas.microsoft.com/office/drawing/2014/main" id="{2F62D046-1994-4618-B642-0D0B9D1DB9BD}"/>
              </a:ext>
            </a:extLst>
          </p:cNvPr>
          <p:cNvSpPr/>
          <p:nvPr/>
        </p:nvSpPr>
        <p:spPr>
          <a:xfrm>
            <a:off x="2177558" y="3006099"/>
            <a:ext cx="707969" cy="7079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楕円 177">
            <a:extLst>
              <a:ext uri="{FF2B5EF4-FFF2-40B4-BE49-F238E27FC236}">
                <a16:creationId xmlns:a16="http://schemas.microsoft.com/office/drawing/2014/main" id="{2A6824AA-5794-46C7-B877-A362DFFCC34E}"/>
              </a:ext>
            </a:extLst>
          </p:cNvPr>
          <p:cNvSpPr/>
          <p:nvPr/>
        </p:nvSpPr>
        <p:spPr>
          <a:xfrm>
            <a:off x="1538648" y="3961665"/>
            <a:ext cx="3022169" cy="24763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楕円 178">
            <a:extLst>
              <a:ext uri="{FF2B5EF4-FFF2-40B4-BE49-F238E27FC236}">
                <a16:creationId xmlns:a16="http://schemas.microsoft.com/office/drawing/2014/main" id="{77F1A1E9-3583-46B7-8C0F-4A3E1932E3A0}"/>
              </a:ext>
            </a:extLst>
          </p:cNvPr>
          <p:cNvSpPr>
            <a:spLocks noChangeAspect="1"/>
          </p:cNvSpPr>
          <p:nvPr/>
        </p:nvSpPr>
        <p:spPr>
          <a:xfrm>
            <a:off x="3904132" y="2614216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楕円 179">
            <a:extLst>
              <a:ext uri="{FF2B5EF4-FFF2-40B4-BE49-F238E27FC236}">
                <a16:creationId xmlns:a16="http://schemas.microsoft.com/office/drawing/2014/main" id="{447419BD-CACC-45D1-BB92-5DA43A9B153A}"/>
              </a:ext>
            </a:extLst>
          </p:cNvPr>
          <p:cNvSpPr>
            <a:spLocks noChangeAspect="1"/>
          </p:cNvSpPr>
          <p:nvPr/>
        </p:nvSpPr>
        <p:spPr>
          <a:xfrm>
            <a:off x="4417967" y="1787567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楕円 180">
            <a:extLst>
              <a:ext uri="{FF2B5EF4-FFF2-40B4-BE49-F238E27FC236}">
                <a16:creationId xmlns:a16="http://schemas.microsoft.com/office/drawing/2014/main" id="{58CA68CC-3D8C-4768-B4AB-82489C530AA3}"/>
              </a:ext>
            </a:extLst>
          </p:cNvPr>
          <p:cNvSpPr>
            <a:spLocks noChangeAspect="1"/>
          </p:cNvSpPr>
          <p:nvPr/>
        </p:nvSpPr>
        <p:spPr>
          <a:xfrm>
            <a:off x="1998626" y="1201519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楕円 181">
            <a:extLst>
              <a:ext uri="{FF2B5EF4-FFF2-40B4-BE49-F238E27FC236}">
                <a16:creationId xmlns:a16="http://schemas.microsoft.com/office/drawing/2014/main" id="{C9B26959-483F-46AC-AA1D-408924F457E2}"/>
              </a:ext>
            </a:extLst>
          </p:cNvPr>
          <p:cNvSpPr>
            <a:spLocks noChangeAspect="1"/>
          </p:cNvSpPr>
          <p:nvPr/>
        </p:nvSpPr>
        <p:spPr>
          <a:xfrm>
            <a:off x="1146905" y="2321934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楕円 182">
            <a:extLst>
              <a:ext uri="{FF2B5EF4-FFF2-40B4-BE49-F238E27FC236}">
                <a16:creationId xmlns:a16="http://schemas.microsoft.com/office/drawing/2014/main" id="{E1DD6C25-1FD9-4D94-A5B1-9B8D40083226}"/>
              </a:ext>
            </a:extLst>
          </p:cNvPr>
          <p:cNvSpPr>
            <a:spLocks noChangeAspect="1"/>
          </p:cNvSpPr>
          <p:nvPr/>
        </p:nvSpPr>
        <p:spPr>
          <a:xfrm>
            <a:off x="6971708" y="6339940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楕円 183">
            <a:extLst>
              <a:ext uri="{FF2B5EF4-FFF2-40B4-BE49-F238E27FC236}">
                <a16:creationId xmlns:a16="http://schemas.microsoft.com/office/drawing/2014/main" id="{4D84091A-A075-4FDD-B9DC-4244E94ADF59}"/>
              </a:ext>
            </a:extLst>
          </p:cNvPr>
          <p:cNvSpPr>
            <a:spLocks noChangeAspect="1"/>
          </p:cNvSpPr>
          <p:nvPr/>
        </p:nvSpPr>
        <p:spPr>
          <a:xfrm>
            <a:off x="3424630" y="116856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楕円 184">
            <a:extLst>
              <a:ext uri="{FF2B5EF4-FFF2-40B4-BE49-F238E27FC236}">
                <a16:creationId xmlns:a16="http://schemas.microsoft.com/office/drawing/2014/main" id="{16CF18EA-752C-46F8-A4CC-A3211FBC69B8}"/>
              </a:ext>
            </a:extLst>
          </p:cNvPr>
          <p:cNvSpPr>
            <a:spLocks noChangeAspect="1"/>
          </p:cNvSpPr>
          <p:nvPr/>
        </p:nvSpPr>
        <p:spPr>
          <a:xfrm>
            <a:off x="2933095" y="172621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楕円 185">
            <a:extLst>
              <a:ext uri="{FF2B5EF4-FFF2-40B4-BE49-F238E27FC236}">
                <a16:creationId xmlns:a16="http://schemas.microsoft.com/office/drawing/2014/main" id="{6F427B37-8911-4C51-80C4-78E55775FAC9}"/>
              </a:ext>
            </a:extLst>
          </p:cNvPr>
          <p:cNvSpPr>
            <a:spLocks noChangeAspect="1"/>
          </p:cNvSpPr>
          <p:nvPr/>
        </p:nvSpPr>
        <p:spPr>
          <a:xfrm>
            <a:off x="1998626" y="2266418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楕円 186">
            <a:extLst>
              <a:ext uri="{FF2B5EF4-FFF2-40B4-BE49-F238E27FC236}">
                <a16:creationId xmlns:a16="http://schemas.microsoft.com/office/drawing/2014/main" id="{07C8D3DC-5E21-4C38-A5D1-B5E53F377044}"/>
              </a:ext>
            </a:extLst>
          </p:cNvPr>
          <p:cNvSpPr>
            <a:spLocks noChangeAspect="1"/>
          </p:cNvSpPr>
          <p:nvPr/>
        </p:nvSpPr>
        <p:spPr>
          <a:xfrm>
            <a:off x="1737118" y="2465934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楕円 187">
            <a:extLst>
              <a:ext uri="{FF2B5EF4-FFF2-40B4-BE49-F238E27FC236}">
                <a16:creationId xmlns:a16="http://schemas.microsoft.com/office/drawing/2014/main" id="{4530464E-3572-41A0-8A8F-F16A72D69C39}"/>
              </a:ext>
            </a:extLst>
          </p:cNvPr>
          <p:cNvSpPr>
            <a:spLocks noChangeAspect="1"/>
          </p:cNvSpPr>
          <p:nvPr/>
        </p:nvSpPr>
        <p:spPr>
          <a:xfrm>
            <a:off x="3448576" y="2284444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楕円 188">
            <a:extLst>
              <a:ext uri="{FF2B5EF4-FFF2-40B4-BE49-F238E27FC236}">
                <a16:creationId xmlns:a16="http://schemas.microsoft.com/office/drawing/2014/main" id="{ABD333B3-0FEB-4CBD-9300-F585475AE8E2}"/>
              </a:ext>
            </a:extLst>
          </p:cNvPr>
          <p:cNvSpPr>
            <a:spLocks noChangeAspect="1"/>
          </p:cNvSpPr>
          <p:nvPr/>
        </p:nvSpPr>
        <p:spPr>
          <a:xfrm>
            <a:off x="3649531" y="2110777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楕円 189">
            <a:extLst>
              <a:ext uri="{FF2B5EF4-FFF2-40B4-BE49-F238E27FC236}">
                <a16:creationId xmlns:a16="http://schemas.microsoft.com/office/drawing/2014/main" id="{97F32B76-BD16-48FF-B988-3C5E45CA76D3}"/>
              </a:ext>
            </a:extLst>
          </p:cNvPr>
          <p:cNvSpPr>
            <a:spLocks noChangeAspect="1"/>
          </p:cNvSpPr>
          <p:nvPr/>
        </p:nvSpPr>
        <p:spPr>
          <a:xfrm>
            <a:off x="4075395" y="1664138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楕円 190">
            <a:extLst>
              <a:ext uri="{FF2B5EF4-FFF2-40B4-BE49-F238E27FC236}">
                <a16:creationId xmlns:a16="http://schemas.microsoft.com/office/drawing/2014/main" id="{37D14166-6EAE-490C-B68D-3DF96FDF9BE0}"/>
              </a:ext>
            </a:extLst>
          </p:cNvPr>
          <p:cNvSpPr>
            <a:spLocks noChangeAspect="1"/>
          </p:cNvSpPr>
          <p:nvPr/>
        </p:nvSpPr>
        <p:spPr>
          <a:xfrm>
            <a:off x="3406131" y="1486337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楕円 191">
            <a:extLst>
              <a:ext uri="{FF2B5EF4-FFF2-40B4-BE49-F238E27FC236}">
                <a16:creationId xmlns:a16="http://schemas.microsoft.com/office/drawing/2014/main" id="{CF3B5A13-B349-40FD-AEB3-D643E0E47C70}"/>
              </a:ext>
            </a:extLst>
          </p:cNvPr>
          <p:cNvSpPr>
            <a:spLocks noChangeAspect="1"/>
          </p:cNvSpPr>
          <p:nvPr/>
        </p:nvSpPr>
        <p:spPr>
          <a:xfrm>
            <a:off x="3273050" y="1639185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楕円 192">
            <a:extLst>
              <a:ext uri="{FF2B5EF4-FFF2-40B4-BE49-F238E27FC236}">
                <a16:creationId xmlns:a16="http://schemas.microsoft.com/office/drawing/2014/main" id="{14B73AB2-510F-4682-BD09-35BBC80CFCC2}"/>
              </a:ext>
            </a:extLst>
          </p:cNvPr>
          <p:cNvSpPr>
            <a:spLocks noChangeAspect="1"/>
          </p:cNvSpPr>
          <p:nvPr/>
        </p:nvSpPr>
        <p:spPr>
          <a:xfrm>
            <a:off x="2492748" y="1259382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楕円 193">
            <a:extLst>
              <a:ext uri="{FF2B5EF4-FFF2-40B4-BE49-F238E27FC236}">
                <a16:creationId xmlns:a16="http://schemas.microsoft.com/office/drawing/2014/main" id="{1844C7D3-4903-4087-A441-56228EF35BE0}"/>
              </a:ext>
            </a:extLst>
          </p:cNvPr>
          <p:cNvSpPr>
            <a:spLocks noChangeAspect="1"/>
          </p:cNvSpPr>
          <p:nvPr/>
        </p:nvSpPr>
        <p:spPr>
          <a:xfrm>
            <a:off x="2667805" y="1269609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楕円 194">
            <a:extLst>
              <a:ext uri="{FF2B5EF4-FFF2-40B4-BE49-F238E27FC236}">
                <a16:creationId xmlns:a16="http://schemas.microsoft.com/office/drawing/2014/main" id="{7BECCFF8-C77E-491B-9A64-F689458F070F}"/>
              </a:ext>
            </a:extLst>
          </p:cNvPr>
          <p:cNvSpPr>
            <a:spLocks noChangeAspect="1"/>
          </p:cNvSpPr>
          <p:nvPr/>
        </p:nvSpPr>
        <p:spPr>
          <a:xfrm>
            <a:off x="1288262" y="1937712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楕円 195">
            <a:extLst>
              <a:ext uri="{FF2B5EF4-FFF2-40B4-BE49-F238E27FC236}">
                <a16:creationId xmlns:a16="http://schemas.microsoft.com/office/drawing/2014/main" id="{5EAAE4DD-08EE-4835-BD5D-030A269B28B1}"/>
              </a:ext>
            </a:extLst>
          </p:cNvPr>
          <p:cNvSpPr>
            <a:spLocks noChangeAspect="1"/>
          </p:cNvSpPr>
          <p:nvPr/>
        </p:nvSpPr>
        <p:spPr>
          <a:xfrm>
            <a:off x="1310384" y="3493389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楕円 196">
            <a:extLst>
              <a:ext uri="{FF2B5EF4-FFF2-40B4-BE49-F238E27FC236}">
                <a16:creationId xmlns:a16="http://schemas.microsoft.com/office/drawing/2014/main" id="{D519AC8F-7F22-4EB2-8D24-FF52CF807B02}"/>
              </a:ext>
            </a:extLst>
          </p:cNvPr>
          <p:cNvSpPr>
            <a:spLocks noChangeAspect="1"/>
          </p:cNvSpPr>
          <p:nvPr/>
        </p:nvSpPr>
        <p:spPr>
          <a:xfrm>
            <a:off x="1330590" y="3859116"/>
            <a:ext cx="432000" cy="43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楕円 197">
            <a:extLst>
              <a:ext uri="{FF2B5EF4-FFF2-40B4-BE49-F238E27FC236}">
                <a16:creationId xmlns:a16="http://schemas.microsoft.com/office/drawing/2014/main" id="{66B61072-B6D2-4CFE-B6F6-2FFA0D4B4E5F}"/>
              </a:ext>
            </a:extLst>
          </p:cNvPr>
          <p:cNvSpPr>
            <a:spLocks noChangeAspect="1"/>
          </p:cNvSpPr>
          <p:nvPr/>
        </p:nvSpPr>
        <p:spPr>
          <a:xfrm>
            <a:off x="4463729" y="2744491"/>
            <a:ext cx="612000" cy="61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楕円 198">
            <a:extLst>
              <a:ext uri="{FF2B5EF4-FFF2-40B4-BE49-F238E27FC236}">
                <a16:creationId xmlns:a16="http://schemas.microsoft.com/office/drawing/2014/main" id="{43C2FAEA-CE1E-46A7-9706-DD356EE3997E}"/>
              </a:ext>
            </a:extLst>
          </p:cNvPr>
          <p:cNvSpPr>
            <a:spLocks noChangeAspect="1"/>
          </p:cNvSpPr>
          <p:nvPr/>
        </p:nvSpPr>
        <p:spPr>
          <a:xfrm>
            <a:off x="4653073" y="3284117"/>
            <a:ext cx="540000" cy="5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楕円 199">
            <a:extLst>
              <a:ext uri="{FF2B5EF4-FFF2-40B4-BE49-F238E27FC236}">
                <a16:creationId xmlns:a16="http://schemas.microsoft.com/office/drawing/2014/main" id="{6A986841-459F-40FF-BCE9-9DB00C4CAEE4}"/>
              </a:ext>
            </a:extLst>
          </p:cNvPr>
          <p:cNvSpPr>
            <a:spLocks noChangeAspect="1"/>
          </p:cNvSpPr>
          <p:nvPr/>
        </p:nvSpPr>
        <p:spPr>
          <a:xfrm>
            <a:off x="4562488" y="3807100"/>
            <a:ext cx="504000" cy="50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楕円 200">
            <a:extLst>
              <a:ext uri="{FF2B5EF4-FFF2-40B4-BE49-F238E27FC236}">
                <a16:creationId xmlns:a16="http://schemas.microsoft.com/office/drawing/2014/main" id="{3F2BA559-481E-4A08-B35E-C4224C32E607}"/>
              </a:ext>
            </a:extLst>
          </p:cNvPr>
          <p:cNvSpPr/>
          <p:nvPr/>
        </p:nvSpPr>
        <p:spPr>
          <a:xfrm>
            <a:off x="3391180" y="-404419"/>
            <a:ext cx="1767910" cy="141203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2" name="楕円 201">
            <a:extLst>
              <a:ext uri="{FF2B5EF4-FFF2-40B4-BE49-F238E27FC236}">
                <a16:creationId xmlns:a16="http://schemas.microsoft.com/office/drawing/2014/main" id="{AAA71598-2849-4312-A92A-B00D303E3EB3}"/>
              </a:ext>
            </a:extLst>
          </p:cNvPr>
          <p:cNvSpPr/>
          <p:nvPr/>
        </p:nvSpPr>
        <p:spPr>
          <a:xfrm>
            <a:off x="1122700" y="-364819"/>
            <a:ext cx="1649594" cy="141203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3" name="楕円 202">
            <a:extLst>
              <a:ext uri="{FF2B5EF4-FFF2-40B4-BE49-F238E27FC236}">
                <a16:creationId xmlns:a16="http://schemas.microsoft.com/office/drawing/2014/main" id="{118F4E0F-9B9E-4C7F-8B31-43136C3F8CE2}"/>
              </a:ext>
            </a:extLst>
          </p:cNvPr>
          <p:cNvSpPr>
            <a:spLocks noChangeAspect="1"/>
          </p:cNvSpPr>
          <p:nvPr/>
        </p:nvSpPr>
        <p:spPr>
          <a:xfrm>
            <a:off x="3828446" y="2887439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楕円 203">
            <a:extLst>
              <a:ext uri="{FF2B5EF4-FFF2-40B4-BE49-F238E27FC236}">
                <a16:creationId xmlns:a16="http://schemas.microsoft.com/office/drawing/2014/main" id="{06FD30BE-5E92-4571-BE96-396AC29AB8B2}"/>
              </a:ext>
            </a:extLst>
          </p:cNvPr>
          <p:cNvSpPr>
            <a:spLocks noChangeAspect="1"/>
          </p:cNvSpPr>
          <p:nvPr/>
        </p:nvSpPr>
        <p:spPr>
          <a:xfrm>
            <a:off x="2579690" y="2889692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楕円 204">
            <a:extLst>
              <a:ext uri="{FF2B5EF4-FFF2-40B4-BE49-F238E27FC236}">
                <a16:creationId xmlns:a16="http://schemas.microsoft.com/office/drawing/2014/main" id="{A8CDDB9D-F640-408B-942E-6953F30A3215}"/>
              </a:ext>
            </a:extLst>
          </p:cNvPr>
          <p:cNvSpPr>
            <a:spLocks noChangeAspect="1"/>
          </p:cNvSpPr>
          <p:nvPr/>
        </p:nvSpPr>
        <p:spPr>
          <a:xfrm>
            <a:off x="2959376" y="3119300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楕円 205">
            <a:extLst>
              <a:ext uri="{FF2B5EF4-FFF2-40B4-BE49-F238E27FC236}">
                <a16:creationId xmlns:a16="http://schemas.microsoft.com/office/drawing/2014/main" id="{A4BFF37D-EC54-498C-A358-5A39F85AFB2B}"/>
              </a:ext>
            </a:extLst>
          </p:cNvPr>
          <p:cNvSpPr>
            <a:spLocks noChangeAspect="1"/>
          </p:cNvSpPr>
          <p:nvPr/>
        </p:nvSpPr>
        <p:spPr>
          <a:xfrm>
            <a:off x="3158022" y="3115983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楕円 206">
            <a:extLst>
              <a:ext uri="{FF2B5EF4-FFF2-40B4-BE49-F238E27FC236}">
                <a16:creationId xmlns:a16="http://schemas.microsoft.com/office/drawing/2014/main" id="{57C3A263-1D40-4A5E-A870-BC3F21B8E50E}"/>
              </a:ext>
            </a:extLst>
          </p:cNvPr>
          <p:cNvSpPr>
            <a:spLocks noChangeAspect="1"/>
          </p:cNvSpPr>
          <p:nvPr/>
        </p:nvSpPr>
        <p:spPr>
          <a:xfrm>
            <a:off x="2824993" y="3119300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楕円 207">
            <a:extLst>
              <a:ext uri="{FF2B5EF4-FFF2-40B4-BE49-F238E27FC236}">
                <a16:creationId xmlns:a16="http://schemas.microsoft.com/office/drawing/2014/main" id="{7C71CEB1-8631-4174-946A-7025ED583B22}"/>
              </a:ext>
            </a:extLst>
          </p:cNvPr>
          <p:cNvSpPr>
            <a:spLocks noChangeAspect="1"/>
          </p:cNvSpPr>
          <p:nvPr/>
        </p:nvSpPr>
        <p:spPr>
          <a:xfrm>
            <a:off x="2851024" y="1549361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楕円 208">
            <a:extLst>
              <a:ext uri="{FF2B5EF4-FFF2-40B4-BE49-F238E27FC236}">
                <a16:creationId xmlns:a16="http://schemas.microsoft.com/office/drawing/2014/main" id="{79522C2A-8B9B-4C76-BAAC-AAC6551C64D6}"/>
              </a:ext>
            </a:extLst>
          </p:cNvPr>
          <p:cNvSpPr>
            <a:spLocks noChangeAspect="1"/>
          </p:cNvSpPr>
          <p:nvPr/>
        </p:nvSpPr>
        <p:spPr>
          <a:xfrm>
            <a:off x="1912247" y="1572035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楕円 209">
            <a:extLst>
              <a:ext uri="{FF2B5EF4-FFF2-40B4-BE49-F238E27FC236}">
                <a16:creationId xmlns:a16="http://schemas.microsoft.com/office/drawing/2014/main" id="{09496147-98E4-4077-95D8-0E453F2BC7DD}"/>
              </a:ext>
            </a:extLst>
          </p:cNvPr>
          <p:cNvSpPr>
            <a:spLocks noChangeAspect="1"/>
          </p:cNvSpPr>
          <p:nvPr/>
        </p:nvSpPr>
        <p:spPr>
          <a:xfrm>
            <a:off x="3249573" y="1151382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楕円 210">
            <a:extLst>
              <a:ext uri="{FF2B5EF4-FFF2-40B4-BE49-F238E27FC236}">
                <a16:creationId xmlns:a16="http://schemas.microsoft.com/office/drawing/2014/main" id="{2E34E1A3-6EB3-4E3E-954E-53F16FD458C3}"/>
              </a:ext>
            </a:extLst>
          </p:cNvPr>
          <p:cNvSpPr>
            <a:spLocks noChangeAspect="1"/>
          </p:cNvSpPr>
          <p:nvPr/>
        </p:nvSpPr>
        <p:spPr>
          <a:xfrm>
            <a:off x="7296202" y="5901645"/>
            <a:ext cx="792000" cy="79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楕円 211">
            <a:extLst>
              <a:ext uri="{FF2B5EF4-FFF2-40B4-BE49-F238E27FC236}">
                <a16:creationId xmlns:a16="http://schemas.microsoft.com/office/drawing/2014/main" id="{89EC7C2E-3DC9-4751-BA67-35F7E9486EB8}"/>
              </a:ext>
            </a:extLst>
          </p:cNvPr>
          <p:cNvSpPr>
            <a:spLocks noChangeAspect="1"/>
          </p:cNvSpPr>
          <p:nvPr/>
        </p:nvSpPr>
        <p:spPr>
          <a:xfrm>
            <a:off x="5273917" y="5488437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楕円 212">
            <a:extLst>
              <a:ext uri="{FF2B5EF4-FFF2-40B4-BE49-F238E27FC236}">
                <a16:creationId xmlns:a16="http://schemas.microsoft.com/office/drawing/2014/main" id="{8C2EA063-DF45-4383-AC40-C0A047897114}"/>
              </a:ext>
            </a:extLst>
          </p:cNvPr>
          <p:cNvSpPr>
            <a:spLocks noChangeAspect="1"/>
          </p:cNvSpPr>
          <p:nvPr/>
        </p:nvSpPr>
        <p:spPr>
          <a:xfrm>
            <a:off x="6814410" y="5556981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楕円 213">
            <a:extLst>
              <a:ext uri="{FF2B5EF4-FFF2-40B4-BE49-F238E27FC236}">
                <a16:creationId xmlns:a16="http://schemas.microsoft.com/office/drawing/2014/main" id="{0ED0A9A0-A9CC-47ED-AF81-A0B5C1B5E5F2}"/>
              </a:ext>
            </a:extLst>
          </p:cNvPr>
          <p:cNvSpPr>
            <a:spLocks noChangeAspect="1"/>
          </p:cNvSpPr>
          <p:nvPr/>
        </p:nvSpPr>
        <p:spPr>
          <a:xfrm>
            <a:off x="7251506" y="5135840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楕円 214">
            <a:extLst>
              <a:ext uri="{FF2B5EF4-FFF2-40B4-BE49-F238E27FC236}">
                <a16:creationId xmlns:a16="http://schemas.microsoft.com/office/drawing/2014/main" id="{2072311E-0A21-4C84-88D7-ABD74871FDD3}"/>
              </a:ext>
            </a:extLst>
          </p:cNvPr>
          <p:cNvSpPr>
            <a:spLocks noChangeAspect="1"/>
          </p:cNvSpPr>
          <p:nvPr/>
        </p:nvSpPr>
        <p:spPr>
          <a:xfrm>
            <a:off x="7757712" y="460620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楕円 215">
            <a:extLst>
              <a:ext uri="{FF2B5EF4-FFF2-40B4-BE49-F238E27FC236}">
                <a16:creationId xmlns:a16="http://schemas.microsoft.com/office/drawing/2014/main" id="{6A6ECD0F-E374-4326-B77E-764E949A7962}"/>
              </a:ext>
            </a:extLst>
          </p:cNvPr>
          <p:cNvSpPr>
            <a:spLocks noChangeAspect="1"/>
          </p:cNvSpPr>
          <p:nvPr/>
        </p:nvSpPr>
        <p:spPr>
          <a:xfrm>
            <a:off x="6157071" y="4626516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楕円 216">
            <a:extLst>
              <a:ext uri="{FF2B5EF4-FFF2-40B4-BE49-F238E27FC236}">
                <a16:creationId xmlns:a16="http://schemas.microsoft.com/office/drawing/2014/main" id="{2F1C8E12-8C68-4F5A-B760-CAA50A3B7858}"/>
              </a:ext>
            </a:extLst>
          </p:cNvPr>
          <p:cNvSpPr>
            <a:spLocks noChangeAspect="1"/>
          </p:cNvSpPr>
          <p:nvPr/>
        </p:nvSpPr>
        <p:spPr>
          <a:xfrm>
            <a:off x="3076350" y="6240250"/>
            <a:ext cx="792000" cy="79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楕円 217">
            <a:extLst>
              <a:ext uri="{FF2B5EF4-FFF2-40B4-BE49-F238E27FC236}">
                <a16:creationId xmlns:a16="http://schemas.microsoft.com/office/drawing/2014/main" id="{F918B51E-A687-4D9D-834B-882DDB266FCB}"/>
              </a:ext>
            </a:extLst>
          </p:cNvPr>
          <p:cNvSpPr>
            <a:spLocks noChangeAspect="1"/>
          </p:cNvSpPr>
          <p:nvPr/>
        </p:nvSpPr>
        <p:spPr>
          <a:xfrm>
            <a:off x="5791776" y="6047053"/>
            <a:ext cx="792000" cy="79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楕円 218">
            <a:extLst>
              <a:ext uri="{FF2B5EF4-FFF2-40B4-BE49-F238E27FC236}">
                <a16:creationId xmlns:a16="http://schemas.microsoft.com/office/drawing/2014/main" id="{6CAA8856-08F8-461C-ADE8-A10E7E34C256}"/>
              </a:ext>
            </a:extLst>
          </p:cNvPr>
          <p:cNvSpPr>
            <a:spLocks noChangeAspect="1"/>
          </p:cNvSpPr>
          <p:nvPr/>
        </p:nvSpPr>
        <p:spPr>
          <a:xfrm>
            <a:off x="4215684" y="5245500"/>
            <a:ext cx="792000" cy="79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楕円 219">
            <a:extLst>
              <a:ext uri="{FF2B5EF4-FFF2-40B4-BE49-F238E27FC236}">
                <a16:creationId xmlns:a16="http://schemas.microsoft.com/office/drawing/2014/main" id="{327C3402-48E7-44B0-861B-B25610F3B0AE}"/>
              </a:ext>
            </a:extLst>
          </p:cNvPr>
          <p:cNvSpPr>
            <a:spLocks noChangeAspect="1"/>
          </p:cNvSpPr>
          <p:nvPr/>
        </p:nvSpPr>
        <p:spPr>
          <a:xfrm>
            <a:off x="4731963" y="5867423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楕円 220">
            <a:extLst>
              <a:ext uri="{FF2B5EF4-FFF2-40B4-BE49-F238E27FC236}">
                <a16:creationId xmlns:a16="http://schemas.microsoft.com/office/drawing/2014/main" id="{84E86939-2203-41BB-9AFC-B49B72246384}"/>
              </a:ext>
            </a:extLst>
          </p:cNvPr>
          <p:cNvSpPr>
            <a:spLocks noChangeAspect="1"/>
          </p:cNvSpPr>
          <p:nvPr/>
        </p:nvSpPr>
        <p:spPr>
          <a:xfrm>
            <a:off x="4395126" y="5951654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楕円 221">
            <a:extLst>
              <a:ext uri="{FF2B5EF4-FFF2-40B4-BE49-F238E27FC236}">
                <a16:creationId xmlns:a16="http://schemas.microsoft.com/office/drawing/2014/main" id="{0397F7C3-5C61-4A50-A215-595ACA007ADF}"/>
              </a:ext>
            </a:extLst>
          </p:cNvPr>
          <p:cNvSpPr>
            <a:spLocks noChangeAspect="1"/>
          </p:cNvSpPr>
          <p:nvPr/>
        </p:nvSpPr>
        <p:spPr>
          <a:xfrm>
            <a:off x="4816071" y="5205717"/>
            <a:ext cx="324000" cy="32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楕円 222">
            <a:extLst>
              <a:ext uri="{FF2B5EF4-FFF2-40B4-BE49-F238E27FC236}">
                <a16:creationId xmlns:a16="http://schemas.microsoft.com/office/drawing/2014/main" id="{065069CC-9578-4D36-9C39-D0E67E8469F5}"/>
              </a:ext>
            </a:extLst>
          </p:cNvPr>
          <p:cNvSpPr>
            <a:spLocks noChangeAspect="1"/>
          </p:cNvSpPr>
          <p:nvPr/>
        </p:nvSpPr>
        <p:spPr>
          <a:xfrm>
            <a:off x="7301973" y="4595614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楕円 223">
            <a:extLst>
              <a:ext uri="{FF2B5EF4-FFF2-40B4-BE49-F238E27FC236}">
                <a16:creationId xmlns:a16="http://schemas.microsoft.com/office/drawing/2014/main" id="{A1077A30-8154-4955-873D-8992C420EF15}"/>
              </a:ext>
            </a:extLst>
          </p:cNvPr>
          <p:cNvSpPr>
            <a:spLocks noChangeAspect="1"/>
          </p:cNvSpPr>
          <p:nvPr/>
        </p:nvSpPr>
        <p:spPr>
          <a:xfrm>
            <a:off x="6661477" y="4609733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楕円 224">
            <a:extLst>
              <a:ext uri="{FF2B5EF4-FFF2-40B4-BE49-F238E27FC236}">
                <a16:creationId xmlns:a16="http://schemas.microsoft.com/office/drawing/2014/main" id="{A87D3ABA-2232-4A21-BFA7-C9D8287663A5}"/>
              </a:ext>
            </a:extLst>
          </p:cNvPr>
          <p:cNvSpPr>
            <a:spLocks noChangeAspect="1"/>
          </p:cNvSpPr>
          <p:nvPr/>
        </p:nvSpPr>
        <p:spPr>
          <a:xfrm>
            <a:off x="7572444" y="4681733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楕円 225">
            <a:extLst>
              <a:ext uri="{FF2B5EF4-FFF2-40B4-BE49-F238E27FC236}">
                <a16:creationId xmlns:a16="http://schemas.microsoft.com/office/drawing/2014/main" id="{EA8CDFCC-3D3C-468F-802B-00CB60EF8E31}"/>
              </a:ext>
            </a:extLst>
          </p:cNvPr>
          <p:cNvSpPr>
            <a:spLocks noChangeAspect="1"/>
          </p:cNvSpPr>
          <p:nvPr/>
        </p:nvSpPr>
        <p:spPr>
          <a:xfrm>
            <a:off x="6441040" y="4669793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" name="楕円 226">
            <a:extLst>
              <a:ext uri="{FF2B5EF4-FFF2-40B4-BE49-F238E27FC236}">
                <a16:creationId xmlns:a16="http://schemas.microsoft.com/office/drawing/2014/main" id="{75753B77-D08E-45DF-88A0-834F6E8EAA3F}"/>
              </a:ext>
            </a:extLst>
          </p:cNvPr>
          <p:cNvSpPr>
            <a:spLocks noChangeAspect="1"/>
          </p:cNvSpPr>
          <p:nvPr/>
        </p:nvSpPr>
        <p:spPr>
          <a:xfrm>
            <a:off x="5621794" y="5939899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楕円 227">
            <a:extLst>
              <a:ext uri="{FF2B5EF4-FFF2-40B4-BE49-F238E27FC236}">
                <a16:creationId xmlns:a16="http://schemas.microsoft.com/office/drawing/2014/main" id="{5C8CDC66-4569-4497-9CD7-91CDB5777D6D}"/>
              </a:ext>
            </a:extLst>
          </p:cNvPr>
          <p:cNvSpPr>
            <a:spLocks noChangeAspect="1"/>
          </p:cNvSpPr>
          <p:nvPr/>
        </p:nvSpPr>
        <p:spPr>
          <a:xfrm>
            <a:off x="5501764" y="5411720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楕円 228">
            <a:extLst>
              <a:ext uri="{FF2B5EF4-FFF2-40B4-BE49-F238E27FC236}">
                <a16:creationId xmlns:a16="http://schemas.microsoft.com/office/drawing/2014/main" id="{482CDB28-390E-4B54-B5BD-CEF15F33BB6A}"/>
              </a:ext>
            </a:extLst>
          </p:cNvPr>
          <p:cNvSpPr>
            <a:spLocks noChangeAspect="1"/>
          </p:cNvSpPr>
          <p:nvPr/>
        </p:nvSpPr>
        <p:spPr>
          <a:xfrm>
            <a:off x="5033890" y="5143689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楕円 229">
            <a:extLst>
              <a:ext uri="{FF2B5EF4-FFF2-40B4-BE49-F238E27FC236}">
                <a16:creationId xmlns:a16="http://schemas.microsoft.com/office/drawing/2014/main" id="{FAA18766-9C59-4AE2-8790-5F347B4CF8A8}"/>
              </a:ext>
            </a:extLst>
          </p:cNvPr>
          <p:cNvSpPr>
            <a:spLocks noChangeAspect="1"/>
          </p:cNvSpPr>
          <p:nvPr/>
        </p:nvSpPr>
        <p:spPr>
          <a:xfrm>
            <a:off x="4684634" y="5168311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楕円 230">
            <a:extLst>
              <a:ext uri="{FF2B5EF4-FFF2-40B4-BE49-F238E27FC236}">
                <a16:creationId xmlns:a16="http://schemas.microsoft.com/office/drawing/2014/main" id="{82FC5BFF-629D-475A-96EA-5B4DDE2538C8}"/>
              </a:ext>
            </a:extLst>
          </p:cNvPr>
          <p:cNvSpPr>
            <a:spLocks noChangeAspect="1"/>
          </p:cNvSpPr>
          <p:nvPr/>
        </p:nvSpPr>
        <p:spPr>
          <a:xfrm>
            <a:off x="5117829" y="6322657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2" name="楕円 231">
            <a:extLst>
              <a:ext uri="{FF2B5EF4-FFF2-40B4-BE49-F238E27FC236}">
                <a16:creationId xmlns:a16="http://schemas.microsoft.com/office/drawing/2014/main" id="{0309304E-23C2-4C0F-ADB8-37AFD784780A}"/>
              </a:ext>
            </a:extLst>
          </p:cNvPr>
          <p:cNvSpPr>
            <a:spLocks noChangeAspect="1"/>
          </p:cNvSpPr>
          <p:nvPr/>
        </p:nvSpPr>
        <p:spPr>
          <a:xfrm>
            <a:off x="5790418" y="5433829"/>
            <a:ext cx="792000" cy="79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楕円 232">
            <a:extLst>
              <a:ext uri="{FF2B5EF4-FFF2-40B4-BE49-F238E27FC236}">
                <a16:creationId xmlns:a16="http://schemas.microsoft.com/office/drawing/2014/main" id="{341358B3-9D2D-4A7E-9CA9-AB38ACFE3C2D}"/>
              </a:ext>
            </a:extLst>
          </p:cNvPr>
          <p:cNvSpPr>
            <a:spLocks noChangeAspect="1"/>
          </p:cNvSpPr>
          <p:nvPr/>
        </p:nvSpPr>
        <p:spPr>
          <a:xfrm>
            <a:off x="6464486" y="5966250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楕円 233">
            <a:extLst>
              <a:ext uri="{FF2B5EF4-FFF2-40B4-BE49-F238E27FC236}">
                <a16:creationId xmlns:a16="http://schemas.microsoft.com/office/drawing/2014/main" id="{48DFCEC6-6A06-4F0A-9E06-F736B8CDF5F1}"/>
              </a:ext>
            </a:extLst>
          </p:cNvPr>
          <p:cNvSpPr>
            <a:spLocks noChangeAspect="1"/>
          </p:cNvSpPr>
          <p:nvPr/>
        </p:nvSpPr>
        <p:spPr>
          <a:xfrm>
            <a:off x="6634107" y="6063249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楕円 234">
            <a:extLst>
              <a:ext uri="{FF2B5EF4-FFF2-40B4-BE49-F238E27FC236}">
                <a16:creationId xmlns:a16="http://schemas.microsoft.com/office/drawing/2014/main" id="{CDE17090-7AEE-49AC-BC7E-61FBBBE49215}"/>
              </a:ext>
            </a:extLst>
          </p:cNvPr>
          <p:cNvSpPr>
            <a:spLocks noChangeAspect="1"/>
          </p:cNvSpPr>
          <p:nvPr/>
        </p:nvSpPr>
        <p:spPr>
          <a:xfrm>
            <a:off x="6262300" y="5218730"/>
            <a:ext cx="396000" cy="39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楕円 235">
            <a:extLst>
              <a:ext uri="{FF2B5EF4-FFF2-40B4-BE49-F238E27FC236}">
                <a16:creationId xmlns:a16="http://schemas.microsoft.com/office/drawing/2014/main" id="{E73E6E1F-81A9-414C-A689-D595CBB01B49}"/>
              </a:ext>
            </a:extLst>
          </p:cNvPr>
          <p:cNvSpPr>
            <a:spLocks noChangeAspect="1"/>
          </p:cNvSpPr>
          <p:nvPr/>
        </p:nvSpPr>
        <p:spPr>
          <a:xfrm>
            <a:off x="7382405" y="5193375"/>
            <a:ext cx="792000" cy="79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楕円 236">
            <a:extLst>
              <a:ext uri="{FF2B5EF4-FFF2-40B4-BE49-F238E27FC236}">
                <a16:creationId xmlns:a16="http://schemas.microsoft.com/office/drawing/2014/main" id="{0CF3C58B-E3D0-47BC-8246-EB41AD79F986}"/>
              </a:ext>
            </a:extLst>
          </p:cNvPr>
          <p:cNvSpPr>
            <a:spLocks noChangeAspect="1"/>
          </p:cNvSpPr>
          <p:nvPr/>
        </p:nvSpPr>
        <p:spPr>
          <a:xfrm>
            <a:off x="5902044" y="5270829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楕円 237">
            <a:extLst>
              <a:ext uri="{FF2B5EF4-FFF2-40B4-BE49-F238E27FC236}">
                <a16:creationId xmlns:a16="http://schemas.microsoft.com/office/drawing/2014/main" id="{3A0DAB21-925A-4E47-B185-D1F0F57F674B}"/>
              </a:ext>
            </a:extLst>
          </p:cNvPr>
          <p:cNvSpPr>
            <a:spLocks noChangeAspect="1"/>
          </p:cNvSpPr>
          <p:nvPr/>
        </p:nvSpPr>
        <p:spPr>
          <a:xfrm>
            <a:off x="6863379" y="5198829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楕円 238">
            <a:extLst>
              <a:ext uri="{FF2B5EF4-FFF2-40B4-BE49-F238E27FC236}">
                <a16:creationId xmlns:a16="http://schemas.microsoft.com/office/drawing/2014/main" id="{273B37EF-9EF7-404F-83BE-14F679B1EE7D}"/>
              </a:ext>
            </a:extLst>
          </p:cNvPr>
          <p:cNvSpPr>
            <a:spLocks noChangeAspect="1"/>
          </p:cNvSpPr>
          <p:nvPr/>
        </p:nvSpPr>
        <p:spPr>
          <a:xfrm>
            <a:off x="5201786" y="5088227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楕円 239">
            <a:extLst>
              <a:ext uri="{FF2B5EF4-FFF2-40B4-BE49-F238E27FC236}">
                <a16:creationId xmlns:a16="http://schemas.microsoft.com/office/drawing/2014/main" id="{861C47A0-04CC-45C6-A8F3-052A84ADD5D0}"/>
              </a:ext>
            </a:extLst>
          </p:cNvPr>
          <p:cNvSpPr>
            <a:spLocks noChangeAspect="1"/>
          </p:cNvSpPr>
          <p:nvPr/>
        </p:nvSpPr>
        <p:spPr>
          <a:xfrm>
            <a:off x="4391283" y="6051103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楕円 240">
            <a:extLst>
              <a:ext uri="{FF2B5EF4-FFF2-40B4-BE49-F238E27FC236}">
                <a16:creationId xmlns:a16="http://schemas.microsoft.com/office/drawing/2014/main" id="{D23FF2F6-698D-4D26-A8AD-A2D8D8973821}"/>
              </a:ext>
            </a:extLst>
          </p:cNvPr>
          <p:cNvSpPr>
            <a:spLocks noChangeAspect="1"/>
          </p:cNvSpPr>
          <p:nvPr/>
        </p:nvSpPr>
        <p:spPr>
          <a:xfrm>
            <a:off x="4833653" y="4533004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" name="楕円 241">
            <a:extLst>
              <a:ext uri="{FF2B5EF4-FFF2-40B4-BE49-F238E27FC236}">
                <a16:creationId xmlns:a16="http://schemas.microsoft.com/office/drawing/2014/main" id="{0C150AF4-0523-4337-82FE-1218CC081B2A}"/>
              </a:ext>
            </a:extLst>
          </p:cNvPr>
          <p:cNvSpPr>
            <a:spLocks noChangeAspect="1"/>
          </p:cNvSpPr>
          <p:nvPr/>
        </p:nvSpPr>
        <p:spPr>
          <a:xfrm>
            <a:off x="5105890" y="4597021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楕円 242">
            <a:extLst>
              <a:ext uri="{FF2B5EF4-FFF2-40B4-BE49-F238E27FC236}">
                <a16:creationId xmlns:a16="http://schemas.microsoft.com/office/drawing/2014/main" id="{3EB20444-5CA8-4BD8-95FF-387B165544EC}"/>
              </a:ext>
            </a:extLst>
          </p:cNvPr>
          <p:cNvSpPr>
            <a:spLocks noChangeAspect="1"/>
          </p:cNvSpPr>
          <p:nvPr/>
        </p:nvSpPr>
        <p:spPr>
          <a:xfrm>
            <a:off x="5386083" y="4693362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楕円 243">
            <a:extLst>
              <a:ext uri="{FF2B5EF4-FFF2-40B4-BE49-F238E27FC236}">
                <a16:creationId xmlns:a16="http://schemas.microsoft.com/office/drawing/2014/main" id="{D99DE9EE-366D-489C-BED7-02412B548F94}"/>
              </a:ext>
            </a:extLst>
          </p:cNvPr>
          <p:cNvSpPr>
            <a:spLocks noChangeAspect="1"/>
          </p:cNvSpPr>
          <p:nvPr/>
        </p:nvSpPr>
        <p:spPr>
          <a:xfrm>
            <a:off x="5517653" y="4695573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楕円 244">
            <a:extLst>
              <a:ext uri="{FF2B5EF4-FFF2-40B4-BE49-F238E27FC236}">
                <a16:creationId xmlns:a16="http://schemas.microsoft.com/office/drawing/2014/main" id="{BC0421E5-EDF2-4B2D-B869-E1662DA04BA0}"/>
              </a:ext>
            </a:extLst>
          </p:cNvPr>
          <p:cNvSpPr>
            <a:spLocks noChangeAspect="1"/>
          </p:cNvSpPr>
          <p:nvPr/>
        </p:nvSpPr>
        <p:spPr>
          <a:xfrm>
            <a:off x="5661611" y="4682319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楕円 245">
            <a:extLst>
              <a:ext uri="{FF2B5EF4-FFF2-40B4-BE49-F238E27FC236}">
                <a16:creationId xmlns:a16="http://schemas.microsoft.com/office/drawing/2014/main" id="{895B5F1D-D4D6-4478-97C4-674B196AA9BB}"/>
              </a:ext>
            </a:extLst>
          </p:cNvPr>
          <p:cNvSpPr>
            <a:spLocks noChangeAspect="1"/>
          </p:cNvSpPr>
          <p:nvPr/>
        </p:nvSpPr>
        <p:spPr>
          <a:xfrm>
            <a:off x="5948977" y="5328254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楕円 246">
            <a:extLst>
              <a:ext uri="{FF2B5EF4-FFF2-40B4-BE49-F238E27FC236}">
                <a16:creationId xmlns:a16="http://schemas.microsoft.com/office/drawing/2014/main" id="{711553EF-B150-42A1-87FC-A3236700C3E7}"/>
              </a:ext>
            </a:extLst>
          </p:cNvPr>
          <p:cNvSpPr>
            <a:spLocks noChangeAspect="1"/>
          </p:cNvSpPr>
          <p:nvPr/>
        </p:nvSpPr>
        <p:spPr>
          <a:xfrm>
            <a:off x="6840094" y="6028437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8" name="楕円 247">
            <a:extLst>
              <a:ext uri="{FF2B5EF4-FFF2-40B4-BE49-F238E27FC236}">
                <a16:creationId xmlns:a16="http://schemas.microsoft.com/office/drawing/2014/main" id="{2FF57553-5EC2-4CBB-B6D4-FBCF05A3918E}"/>
              </a:ext>
            </a:extLst>
          </p:cNvPr>
          <p:cNvSpPr>
            <a:spLocks noChangeAspect="1"/>
          </p:cNvSpPr>
          <p:nvPr/>
        </p:nvSpPr>
        <p:spPr>
          <a:xfrm>
            <a:off x="7404505" y="5834981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9" name="楕円 248">
            <a:extLst>
              <a:ext uri="{FF2B5EF4-FFF2-40B4-BE49-F238E27FC236}">
                <a16:creationId xmlns:a16="http://schemas.microsoft.com/office/drawing/2014/main" id="{09CF056E-C607-45F0-A4A2-B328251EF2B6}"/>
              </a:ext>
            </a:extLst>
          </p:cNvPr>
          <p:cNvSpPr>
            <a:spLocks noChangeAspect="1"/>
          </p:cNvSpPr>
          <p:nvPr/>
        </p:nvSpPr>
        <p:spPr>
          <a:xfrm>
            <a:off x="5767066" y="5027840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楕円 249">
            <a:extLst>
              <a:ext uri="{FF2B5EF4-FFF2-40B4-BE49-F238E27FC236}">
                <a16:creationId xmlns:a16="http://schemas.microsoft.com/office/drawing/2014/main" id="{AB379F58-44D1-4999-B19F-3642EAA7483B}"/>
              </a:ext>
            </a:extLst>
          </p:cNvPr>
          <p:cNvSpPr>
            <a:spLocks noChangeAspect="1"/>
          </p:cNvSpPr>
          <p:nvPr/>
        </p:nvSpPr>
        <p:spPr>
          <a:xfrm>
            <a:off x="6004589" y="4899620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1" name="楕円 250">
            <a:extLst>
              <a:ext uri="{FF2B5EF4-FFF2-40B4-BE49-F238E27FC236}">
                <a16:creationId xmlns:a16="http://schemas.microsoft.com/office/drawing/2014/main" id="{DC501D75-6CF0-4546-8224-6E7E30CEB7F6}"/>
              </a:ext>
            </a:extLst>
          </p:cNvPr>
          <p:cNvSpPr>
            <a:spLocks noChangeAspect="1"/>
          </p:cNvSpPr>
          <p:nvPr/>
        </p:nvSpPr>
        <p:spPr>
          <a:xfrm>
            <a:off x="5574895" y="5190016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楕円 251">
            <a:extLst>
              <a:ext uri="{FF2B5EF4-FFF2-40B4-BE49-F238E27FC236}">
                <a16:creationId xmlns:a16="http://schemas.microsoft.com/office/drawing/2014/main" id="{7D55C6E4-E843-46C5-AEDD-84BF595342D7}"/>
              </a:ext>
            </a:extLst>
          </p:cNvPr>
          <p:cNvSpPr>
            <a:spLocks noChangeAspect="1"/>
          </p:cNvSpPr>
          <p:nvPr/>
        </p:nvSpPr>
        <p:spPr>
          <a:xfrm>
            <a:off x="5417543" y="5361220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楕円 252">
            <a:extLst>
              <a:ext uri="{FF2B5EF4-FFF2-40B4-BE49-F238E27FC236}">
                <a16:creationId xmlns:a16="http://schemas.microsoft.com/office/drawing/2014/main" id="{E9EFDEA5-61D3-4445-A0A5-8DE7E07568D8}"/>
              </a:ext>
            </a:extLst>
          </p:cNvPr>
          <p:cNvSpPr>
            <a:spLocks noChangeAspect="1"/>
          </p:cNvSpPr>
          <p:nvPr/>
        </p:nvSpPr>
        <p:spPr>
          <a:xfrm>
            <a:off x="6621533" y="5223717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楕円 253">
            <a:extLst>
              <a:ext uri="{FF2B5EF4-FFF2-40B4-BE49-F238E27FC236}">
                <a16:creationId xmlns:a16="http://schemas.microsoft.com/office/drawing/2014/main" id="{0353C7F3-A06B-408B-9C83-E98C429A16CD}"/>
              </a:ext>
            </a:extLst>
          </p:cNvPr>
          <p:cNvSpPr>
            <a:spLocks/>
          </p:cNvSpPr>
          <p:nvPr/>
        </p:nvSpPr>
        <p:spPr>
          <a:xfrm rot="20099598">
            <a:off x="6213022" y="5103649"/>
            <a:ext cx="216000" cy="2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楕円 254">
            <a:extLst>
              <a:ext uri="{FF2B5EF4-FFF2-40B4-BE49-F238E27FC236}">
                <a16:creationId xmlns:a16="http://schemas.microsoft.com/office/drawing/2014/main" id="{CD16A500-02C3-430F-AF97-AFDF1CC6ED4B}"/>
              </a:ext>
            </a:extLst>
          </p:cNvPr>
          <p:cNvSpPr>
            <a:spLocks noChangeAspect="1"/>
          </p:cNvSpPr>
          <p:nvPr/>
        </p:nvSpPr>
        <p:spPr>
          <a:xfrm>
            <a:off x="6718866" y="5198829"/>
            <a:ext cx="144000" cy="14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楕円 255">
            <a:extLst>
              <a:ext uri="{FF2B5EF4-FFF2-40B4-BE49-F238E27FC236}">
                <a16:creationId xmlns:a16="http://schemas.microsoft.com/office/drawing/2014/main" id="{B0894ED1-B4AD-4C3F-A06B-42B30297FA33}"/>
              </a:ext>
            </a:extLst>
          </p:cNvPr>
          <p:cNvSpPr>
            <a:spLocks noChangeAspect="1"/>
          </p:cNvSpPr>
          <p:nvPr/>
        </p:nvSpPr>
        <p:spPr>
          <a:xfrm>
            <a:off x="5563076" y="4128521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楕円 256">
            <a:extLst>
              <a:ext uri="{FF2B5EF4-FFF2-40B4-BE49-F238E27FC236}">
                <a16:creationId xmlns:a16="http://schemas.microsoft.com/office/drawing/2014/main" id="{D80660EA-6460-461B-BC1B-80A3AE5CEEAB}"/>
              </a:ext>
            </a:extLst>
          </p:cNvPr>
          <p:cNvSpPr>
            <a:spLocks noChangeAspect="1"/>
          </p:cNvSpPr>
          <p:nvPr/>
        </p:nvSpPr>
        <p:spPr>
          <a:xfrm>
            <a:off x="4392876" y="4288158"/>
            <a:ext cx="684000" cy="68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楕円 257">
            <a:extLst>
              <a:ext uri="{FF2B5EF4-FFF2-40B4-BE49-F238E27FC236}">
                <a16:creationId xmlns:a16="http://schemas.microsoft.com/office/drawing/2014/main" id="{D40B961E-7E41-4D63-BEEE-9BCE9B3DFC50}"/>
              </a:ext>
            </a:extLst>
          </p:cNvPr>
          <p:cNvSpPr>
            <a:spLocks noChangeAspect="1"/>
          </p:cNvSpPr>
          <p:nvPr/>
        </p:nvSpPr>
        <p:spPr>
          <a:xfrm>
            <a:off x="3857397" y="1262319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9" name="図 258" descr="女性 が含まれている画像&#10;&#10;自動的に生成された説明">
            <a:extLst>
              <a:ext uri="{FF2B5EF4-FFF2-40B4-BE49-F238E27FC236}">
                <a16:creationId xmlns:a16="http://schemas.microsoft.com/office/drawing/2014/main" id="{0182E38E-B447-4AC1-8624-2B54D053BA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463" y="3756163"/>
            <a:ext cx="3184269" cy="3184269"/>
          </a:xfrm>
          <a:prstGeom prst="rect">
            <a:avLst/>
          </a:prstGeom>
        </p:spPr>
      </p:pic>
      <p:sp>
        <p:nvSpPr>
          <p:cNvPr id="260" name="楕円 259">
            <a:extLst>
              <a:ext uri="{FF2B5EF4-FFF2-40B4-BE49-F238E27FC236}">
                <a16:creationId xmlns:a16="http://schemas.microsoft.com/office/drawing/2014/main" id="{685CE2F8-39DE-44DC-902A-BD537DA94336}"/>
              </a:ext>
            </a:extLst>
          </p:cNvPr>
          <p:cNvSpPr>
            <a:spLocks noChangeAspect="1"/>
          </p:cNvSpPr>
          <p:nvPr/>
        </p:nvSpPr>
        <p:spPr>
          <a:xfrm>
            <a:off x="4362839" y="5965350"/>
            <a:ext cx="792000" cy="792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61" name="図 260">
            <a:extLst>
              <a:ext uri="{FF2B5EF4-FFF2-40B4-BE49-F238E27FC236}">
                <a16:creationId xmlns:a16="http://schemas.microsoft.com/office/drawing/2014/main" id="{C48C3513-D004-4A1C-8AAF-A19547CF93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71" t="15614" r="8709" b="31929"/>
          <a:stretch/>
        </p:blipFill>
        <p:spPr>
          <a:xfrm>
            <a:off x="6531843" y="2191695"/>
            <a:ext cx="1049144" cy="1089216"/>
          </a:xfrm>
          <a:prstGeom prst="rect">
            <a:avLst/>
          </a:prstGeom>
        </p:spPr>
      </p:pic>
      <p:sp>
        <p:nvSpPr>
          <p:cNvPr id="262" name="正方形/長方形 261">
            <a:extLst>
              <a:ext uri="{FF2B5EF4-FFF2-40B4-BE49-F238E27FC236}">
                <a16:creationId xmlns:a16="http://schemas.microsoft.com/office/drawing/2014/main" id="{D00420A8-235B-4BEF-BB8B-73FF56693B5F}"/>
              </a:ext>
            </a:extLst>
          </p:cNvPr>
          <p:cNvSpPr/>
          <p:nvPr/>
        </p:nvSpPr>
        <p:spPr>
          <a:xfrm>
            <a:off x="6558734" y="791373"/>
            <a:ext cx="103105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pic>
        <p:nvPicPr>
          <p:cNvPr id="263" name="図 262">
            <a:extLst>
              <a:ext uri="{FF2B5EF4-FFF2-40B4-BE49-F238E27FC236}">
                <a16:creationId xmlns:a16="http://schemas.microsoft.com/office/drawing/2014/main" id="{DAD8396C-4429-4DBE-AC56-6B3E2900E8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2241" y="3404272"/>
            <a:ext cx="1184037" cy="936864"/>
          </a:xfrm>
          <a:prstGeom prst="rect">
            <a:avLst/>
          </a:prstGeom>
        </p:spPr>
      </p:pic>
      <p:pic>
        <p:nvPicPr>
          <p:cNvPr id="94" name="図 9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B64DEDFD-7793-4348-AE41-6D8E35E7F9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048">
            <a:off x="423733" y="5130784"/>
            <a:ext cx="543794" cy="15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6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0000">
        <p14:ripple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8500"/>
                            </p:stCondLst>
                            <p:childTnLst>
                              <p:par>
                                <p:cTn id="2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21500"/>
                            </p:stCondLst>
                            <p:childTnLst>
                              <p:par>
                                <p:cTn id="2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2000"/>
                            </p:stCondLst>
                            <p:childTnLst>
                              <p:par>
                                <p:cTn id="2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2500"/>
                            </p:stCondLst>
                            <p:childTnLst>
                              <p:par>
                                <p:cTn id="2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3500"/>
                            </p:stCondLst>
                            <p:childTnLst>
                              <p:par>
                                <p:cTn id="2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24500"/>
                            </p:stCondLst>
                            <p:childTnLst>
                              <p:par>
                                <p:cTn id="2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5500"/>
                            </p:stCondLst>
                            <p:childTnLst>
                              <p:par>
                                <p:cTn id="3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6000"/>
                            </p:stCondLst>
                            <p:childTnLst>
                              <p:par>
                                <p:cTn id="3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6500"/>
                            </p:stCondLst>
                            <p:childTnLst>
                              <p:par>
                                <p:cTn id="3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27500"/>
                            </p:stCondLst>
                            <p:childTnLst>
                              <p:par>
                                <p:cTn id="3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3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28500"/>
                            </p:stCondLst>
                            <p:childTnLst>
                              <p:par>
                                <p:cTn id="3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29000"/>
                            </p:stCondLst>
                            <p:childTnLst>
                              <p:par>
                                <p:cTn id="3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29500"/>
                            </p:stCondLst>
                            <p:childTnLst>
                              <p:par>
                                <p:cTn id="3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30500"/>
                            </p:stCondLst>
                            <p:childTnLst>
                              <p:par>
                                <p:cTn id="3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31000"/>
                            </p:stCondLst>
                            <p:childTnLst>
                              <p:par>
                                <p:cTn id="3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31500"/>
                            </p:stCondLst>
                            <p:childTnLst>
                              <p:par>
                                <p:cTn id="3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32000"/>
                            </p:stCondLst>
                            <p:childTnLst>
                              <p:par>
                                <p:cTn id="3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32500"/>
                            </p:stCondLst>
                            <p:childTnLst>
                              <p:par>
                                <p:cTn id="3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33000"/>
                            </p:stCondLst>
                            <p:childTnLst>
                              <p:par>
                                <p:cTn id="4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33500"/>
                            </p:stCondLst>
                            <p:childTnLst>
                              <p:par>
                                <p:cTn id="4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34000"/>
                            </p:stCondLst>
                            <p:childTnLst>
                              <p:par>
                                <p:cTn id="4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34500"/>
                            </p:stCondLst>
                            <p:childTnLst>
                              <p:par>
                                <p:cTn id="4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1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35000"/>
                            </p:stCondLst>
                            <p:childTnLst>
                              <p:par>
                                <p:cTn id="4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35500"/>
                            </p:stCondLst>
                            <p:childTnLst>
                              <p:par>
                                <p:cTn id="4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36000"/>
                            </p:stCondLst>
                            <p:childTnLst>
                              <p:par>
                                <p:cTn id="4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36500"/>
                            </p:stCondLst>
                            <p:childTnLst>
                              <p:par>
                                <p:cTn id="4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37000"/>
                            </p:stCondLst>
                            <p:childTnLst>
                              <p:par>
                                <p:cTn id="4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37500"/>
                            </p:stCondLst>
                            <p:childTnLst>
                              <p:par>
                                <p:cTn id="4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38000"/>
                            </p:stCondLst>
                            <p:childTnLst>
                              <p:par>
                                <p:cTn id="4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38500"/>
                            </p:stCondLst>
                            <p:childTnLst>
                              <p:par>
                                <p:cTn id="4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39000"/>
                            </p:stCondLst>
                            <p:childTnLst>
                              <p:par>
                                <p:cTn id="4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39500"/>
                            </p:stCondLst>
                            <p:childTnLst>
                              <p:par>
                                <p:cTn id="4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4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40500"/>
                            </p:stCondLst>
                            <p:childTnLst>
                              <p:par>
                                <p:cTn id="4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5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41000"/>
                            </p:stCondLst>
                            <p:childTnLst>
                              <p:par>
                                <p:cTn id="4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9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41500"/>
                            </p:stCondLst>
                            <p:childTnLst>
                              <p:par>
                                <p:cTn id="5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42000"/>
                            </p:stCondLst>
                            <p:childTnLst>
                              <p:par>
                                <p:cTn id="50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1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42500"/>
                            </p:stCondLst>
                            <p:childTnLst>
                              <p:par>
                                <p:cTn id="5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5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43000"/>
                            </p:stCondLst>
                            <p:childTnLst>
                              <p:par>
                                <p:cTn id="5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43500"/>
                            </p:stCondLst>
                            <p:childTnLst>
                              <p:par>
                                <p:cTn id="5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60" grpId="0" animBg="1"/>
      <p:bldP spid="2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5E2C8-06A5-46E0-9B64-43B9D206E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857" y="2766218"/>
            <a:ext cx="2230928" cy="1325563"/>
          </a:xfrm>
        </p:spPr>
        <p:txBody>
          <a:bodyPr/>
          <a:lstStyle/>
          <a:p>
            <a:pPr algn="ctr"/>
            <a:r>
              <a:rPr kumimoji="1" lang="ja-JP" altLang="en-US" dirty="0"/>
              <a:t>コロナ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9871895-B2EE-4B99-8A4F-C18FC28D2E72}"/>
              </a:ext>
            </a:extLst>
          </p:cNvPr>
          <p:cNvSpPr/>
          <p:nvPr/>
        </p:nvSpPr>
        <p:spPr>
          <a:xfrm>
            <a:off x="-199505" y="1624741"/>
            <a:ext cx="9543010" cy="35257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D031A65-FB49-462E-B423-7F8384761AF8}"/>
              </a:ext>
            </a:extLst>
          </p:cNvPr>
          <p:cNvGrpSpPr>
            <a:grpSpLocks noChangeAspect="1"/>
          </p:cNvGrpSpPr>
          <p:nvPr/>
        </p:nvGrpSpPr>
        <p:grpSpPr>
          <a:xfrm>
            <a:off x="3831822" y="2541623"/>
            <a:ext cx="1692000" cy="1692000"/>
            <a:chOff x="-37511" y="106817"/>
            <a:chExt cx="3798829" cy="3827307"/>
          </a:xfrm>
        </p:grpSpPr>
        <p:grpSp>
          <p:nvGrpSpPr>
            <p:cNvPr id="3307" name="グループ化 3306">
              <a:extLst>
                <a:ext uri="{FF2B5EF4-FFF2-40B4-BE49-F238E27FC236}">
                  <a16:creationId xmlns:a16="http://schemas.microsoft.com/office/drawing/2014/main" id="{5065681C-5842-4FF5-8DB2-17BCD82AFFCD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379" name="楕円 3378">
                <a:extLst>
                  <a:ext uri="{FF2B5EF4-FFF2-40B4-BE49-F238E27FC236}">
                    <a16:creationId xmlns:a16="http://schemas.microsoft.com/office/drawing/2014/main" id="{722B3AE9-498F-4316-9561-6D914A0C36EA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80" name="正方形/長方形 3379">
                <a:extLst>
                  <a:ext uri="{FF2B5EF4-FFF2-40B4-BE49-F238E27FC236}">
                    <a16:creationId xmlns:a16="http://schemas.microsoft.com/office/drawing/2014/main" id="{7FB54778-BF15-414B-8155-55B23CE6EE2B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08" name="グループ化 3307">
              <a:extLst>
                <a:ext uri="{FF2B5EF4-FFF2-40B4-BE49-F238E27FC236}">
                  <a16:creationId xmlns:a16="http://schemas.microsoft.com/office/drawing/2014/main" id="{C39D5014-B7D4-44D7-AF55-30A61D4D167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309" name="グループ化 3308">
                <a:extLst>
                  <a:ext uri="{FF2B5EF4-FFF2-40B4-BE49-F238E27FC236}">
                    <a16:creationId xmlns:a16="http://schemas.microsoft.com/office/drawing/2014/main" id="{C3564F03-0F7F-4841-B237-FDA62CA7992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377" name="楕円 3376">
                  <a:extLst>
                    <a:ext uri="{FF2B5EF4-FFF2-40B4-BE49-F238E27FC236}">
                      <a16:creationId xmlns:a16="http://schemas.microsoft.com/office/drawing/2014/main" id="{CEC75545-C5BE-43BC-8108-F1DF11A967E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8" name="正方形/長方形 3377">
                  <a:extLst>
                    <a:ext uri="{FF2B5EF4-FFF2-40B4-BE49-F238E27FC236}">
                      <a16:creationId xmlns:a16="http://schemas.microsoft.com/office/drawing/2014/main" id="{BB387030-4C13-4EB4-92FC-F4CCE03651B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0" name="グループ化 3309">
                <a:extLst>
                  <a:ext uri="{FF2B5EF4-FFF2-40B4-BE49-F238E27FC236}">
                    <a16:creationId xmlns:a16="http://schemas.microsoft.com/office/drawing/2014/main" id="{1A216B9B-C8D4-4CE6-9E22-0C8BE1504025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375" name="楕円 3374">
                  <a:extLst>
                    <a:ext uri="{FF2B5EF4-FFF2-40B4-BE49-F238E27FC236}">
                      <a16:creationId xmlns:a16="http://schemas.microsoft.com/office/drawing/2014/main" id="{B8933BCB-946D-4842-A376-B4302CF46FF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6" name="正方形/長方形 3375">
                  <a:extLst>
                    <a:ext uri="{FF2B5EF4-FFF2-40B4-BE49-F238E27FC236}">
                      <a16:creationId xmlns:a16="http://schemas.microsoft.com/office/drawing/2014/main" id="{30D83EFD-7B03-4923-93F0-14B415F35B4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1" name="グループ化 3310">
                <a:extLst>
                  <a:ext uri="{FF2B5EF4-FFF2-40B4-BE49-F238E27FC236}">
                    <a16:creationId xmlns:a16="http://schemas.microsoft.com/office/drawing/2014/main" id="{92E3E005-C698-424C-9247-84A6C89D5929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373" name="楕円 3372">
                  <a:extLst>
                    <a:ext uri="{FF2B5EF4-FFF2-40B4-BE49-F238E27FC236}">
                      <a16:creationId xmlns:a16="http://schemas.microsoft.com/office/drawing/2014/main" id="{9483E462-FEC1-401F-B2A3-DD9C96553CD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4" name="正方形/長方形 3373">
                  <a:extLst>
                    <a:ext uri="{FF2B5EF4-FFF2-40B4-BE49-F238E27FC236}">
                      <a16:creationId xmlns:a16="http://schemas.microsoft.com/office/drawing/2014/main" id="{8DE94B4A-E9F4-4AA0-80D9-4E060540007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2" name="グループ化 3311">
                <a:extLst>
                  <a:ext uri="{FF2B5EF4-FFF2-40B4-BE49-F238E27FC236}">
                    <a16:creationId xmlns:a16="http://schemas.microsoft.com/office/drawing/2014/main" id="{A39E9852-A447-4777-BA0E-A95D5846123E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371" name="楕円 3370">
                  <a:extLst>
                    <a:ext uri="{FF2B5EF4-FFF2-40B4-BE49-F238E27FC236}">
                      <a16:creationId xmlns:a16="http://schemas.microsoft.com/office/drawing/2014/main" id="{2612750A-89AC-46BD-9DDA-0B704FED153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2" name="正方形/長方形 3371">
                  <a:extLst>
                    <a:ext uri="{FF2B5EF4-FFF2-40B4-BE49-F238E27FC236}">
                      <a16:creationId xmlns:a16="http://schemas.microsoft.com/office/drawing/2014/main" id="{DA08455E-FCC4-4841-A17A-B1E6E4FD7AD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3" name="グループ化 3312">
                <a:extLst>
                  <a:ext uri="{FF2B5EF4-FFF2-40B4-BE49-F238E27FC236}">
                    <a16:creationId xmlns:a16="http://schemas.microsoft.com/office/drawing/2014/main" id="{A7F9AD3E-6FF6-4BD7-8045-48E1639761AA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3369" name="楕円 3368">
                  <a:extLst>
                    <a:ext uri="{FF2B5EF4-FFF2-40B4-BE49-F238E27FC236}">
                      <a16:creationId xmlns:a16="http://schemas.microsoft.com/office/drawing/2014/main" id="{2D46E5FF-CE58-4CCC-B4ED-8A8D19FF8F1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0" name="正方形/長方形 3369">
                  <a:extLst>
                    <a:ext uri="{FF2B5EF4-FFF2-40B4-BE49-F238E27FC236}">
                      <a16:creationId xmlns:a16="http://schemas.microsoft.com/office/drawing/2014/main" id="{2C0C774E-DC92-48E4-BDC8-9A74307345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4" name="グループ化 3313">
                <a:extLst>
                  <a:ext uri="{FF2B5EF4-FFF2-40B4-BE49-F238E27FC236}">
                    <a16:creationId xmlns:a16="http://schemas.microsoft.com/office/drawing/2014/main" id="{D9EE397A-3182-4247-A1A0-44D2B8B7BA55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3367" name="楕円 3366">
                  <a:extLst>
                    <a:ext uri="{FF2B5EF4-FFF2-40B4-BE49-F238E27FC236}">
                      <a16:creationId xmlns:a16="http://schemas.microsoft.com/office/drawing/2014/main" id="{66342234-6DC9-4CE3-B922-559623D4793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8" name="正方形/長方形 3367">
                  <a:extLst>
                    <a:ext uri="{FF2B5EF4-FFF2-40B4-BE49-F238E27FC236}">
                      <a16:creationId xmlns:a16="http://schemas.microsoft.com/office/drawing/2014/main" id="{8E374D78-89B4-45D1-BAA4-E08BD246D03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5" name="グループ化 3314">
                <a:extLst>
                  <a:ext uri="{FF2B5EF4-FFF2-40B4-BE49-F238E27FC236}">
                    <a16:creationId xmlns:a16="http://schemas.microsoft.com/office/drawing/2014/main" id="{42CF1CBD-1FCD-4B93-9058-D17C27DED3FA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3365" name="楕円 3364">
                  <a:extLst>
                    <a:ext uri="{FF2B5EF4-FFF2-40B4-BE49-F238E27FC236}">
                      <a16:creationId xmlns:a16="http://schemas.microsoft.com/office/drawing/2014/main" id="{99C8FBD9-031E-4C76-9E9F-E163FE20DB0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6" name="正方形/長方形 3365">
                  <a:extLst>
                    <a:ext uri="{FF2B5EF4-FFF2-40B4-BE49-F238E27FC236}">
                      <a16:creationId xmlns:a16="http://schemas.microsoft.com/office/drawing/2014/main" id="{C7E73A81-ADB4-4F4B-9C88-B464FEDCA73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6" name="グループ化 3315">
                <a:extLst>
                  <a:ext uri="{FF2B5EF4-FFF2-40B4-BE49-F238E27FC236}">
                    <a16:creationId xmlns:a16="http://schemas.microsoft.com/office/drawing/2014/main" id="{64D117FC-2B18-4C68-9622-576EAB4D702A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3363" name="楕円 3362">
                  <a:extLst>
                    <a:ext uri="{FF2B5EF4-FFF2-40B4-BE49-F238E27FC236}">
                      <a16:creationId xmlns:a16="http://schemas.microsoft.com/office/drawing/2014/main" id="{108E962C-58B9-408E-A727-F71B4E31B64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4" name="正方形/長方形 3363">
                  <a:extLst>
                    <a:ext uri="{FF2B5EF4-FFF2-40B4-BE49-F238E27FC236}">
                      <a16:creationId xmlns:a16="http://schemas.microsoft.com/office/drawing/2014/main" id="{A0D76590-10EA-45BB-BB20-A98056849A7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7" name="グループ化 3316">
                <a:extLst>
                  <a:ext uri="{FF2B5EF4-FFF2-40B4-BE49-F238E27FC236}">
                    <a16:creationId xmlns:a16="http://schemas.microsoft.com/office/drawing/2014/main" id="{FEAC19A2-C6B7-4BBD-9CA5-9BBAF5E7AE05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3361" name="楕円 3360">
                  <a:extLst>
                    <a:ext uri="{FF2B5EF4-FFF2-40B4-BE49-F238E27FC236}">
                      <a16:creationId xmlns:a16="http://schemas.microsoft.com/office/drawing/2014/main" id="{4F704944-D50D-4322-9291-D12FB37B3A9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2" name="正方形/長方形 3361">
                  <a:extLst>
                    <a:ext uri="{FF2B5EF4-FFF2-40B4-BE49-F238E27FC236}">
                      <a16:creationId xmlns:a16="http://schemas.microsoft.com/office/drawing/2014/main" id="{CAD08952-80AD-4066-9E31-F8836903420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18" name="楕円 3317">
                <a:extLst>
                  <a:ext uri="{FF2B5EF4-FFF2-40B4-BE49-F238E27FC236}">
                    <a16:creationId xmlns:a16="http://schemas.microsoft.com/office/drawing/2014/main" id="{3B6DB9AB-25A2-4B90-AF94-051AC5EBF884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19" name="楕円 3318">
                <a:extLst>
                  <a:ext uri="{FF2B5EF4-FFF2-40B4-BE49-F238E27FC236}">
                    <a16:creationId xmlns:a16="http://schemas.microsoft.com/office/drawing/2014/main" id="{0D19068E-95BB-439F-96C5-00F2506A2BA5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0" name="楕円 3319">
                <a:extLst>
                  <a:ext uri="{FF2B5EF4-FFF2-40B4-BE49-F238E27FC236}">
                    <a16:creationId xmlns:a16="http://schemas.microsoft.com/office/drawing/2014/main" id="{539D1671-1AC3-438D-A2DF-E1D369CD5474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1" name="楕円 3320">
                <a:extLst>
                  <a:ext uri="{FF2B5EF4-FFF2-40B4-BE49-F238E27FC236}">
                    <a16:creationId xmlns:a16="http://schemas.microsoft.com/office/drawing/2014/main" id="{0D698AEA-A951-479D-92B7-93945E3698E7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2" name="楕円 3321">
                <a:extLst>
                  <a:ext uri="{FF2B5EF4-FFF2-40B4-BE49-F238E27FC236}">
                    <a16:creationId xmlns:a16="http://schemas.microsoft.com/office/drawing/2014/main" id="{26E6E3F5-0688-451C-9F78-BC3C6AE1F0F9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3" name="楕円 3322">
                <a:extLst>
                  <a:ext uri="{FF2B5EF4-FFF2-40B4-BE49-F238E27FC236}">
                    <a16:creationId xmlns:a16="http://schemas.microsoft.com/office/drawing/2014/main" id="{0C42B171-36FA-4F4B-B4C8-344C4C419AC9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4" name="楕円 3323">
                <a:extLst>
                  <a:ext uri="{FF2B5EF4-FFF2-40B4-BE49-F238E27FC236}">
                    <a16:creationId xmlns:a16="http://schemas.microsoft.com/office/drawing/2014/main" id="{A326F597-E9C0-4301-8D36-8EA26C32D5BC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5" name="楕円 3324">
                <a:extLst>
                  <a:ext uri="{FF2B5EF4-FFF2-40B4-BE49-F238E27FC236}">
                    <a16:creationId xmlns:a16="http://schemas.microsoft.com/office/drawing/2014/main" id="{FF609F83-DA03-485D-8AB9-18C9E63D7859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6" name="楕円 3325">
                <a:extLst>
                  <a:ext uri="{FF2B5EF4-FFF2-40B4-BE49-F238E27FC236}">
                    <a16:creationId xmlns:a16="http://schemas.microsoft.com/office/drawing/2014/main" id="{469683E9-5C10-428B-9821-4EC5BA4287B1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7" name="楕円 3326">
                <a:extLst>
                  <a:ext uri="{FF2B5EF4-FFF2-40B4-BE49-F238E27FC236}">
                    <a16:creationId xmlns:a16="http://schemas.microsoft.com/office/drawing/2014/main" id="{30562902-51AC-4E59-87C5-2E3FC76410F3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8" name="楕円 3327">
                <a:extLst>
                  <a:ext uri="{FF2B5EF4-FFF2-40B4-BE49-F238E27FC236}">
                    <a16:creationId xmlns:a16="http://schemas.microsoft.com/office/drawing/2014/main" id="{AC4CC156-CC26-44B3-8F6F-5AB24526D921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29" name="楕円 3328">
                <a:extLst>
                  <a:ext uri="{FF2B5EF4-FFF2-40B4-BE49-F238E27FC236}">
                    <a16:creationId xmlns:a16="http://schemas.microsoft.com/office/drawing/2014/main" id="{EA50D3F7-0485-4446-A389-7A8F70220AEA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0" name="楕円 3329">
                <a:extLst>
                  <a:ext uri="{FF2B5EF4-FFF2-40B4-BE49-F238E27FC236}">
                    <a16:creationId xmlns:a16="http://schemas.microsoft.com/office/drawing/2014/main" id="{1F1B6536-EAF7-46CF-9F43-DFB3E1AAE7EB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1" name="楕円 3330">
                <a:extLst>
                  <a:ext uri="{FF2B5EF4-FFF2-40B4-BE49-F238E27FC236}">
                    <a16:creationId xmlns:a16="http://schemas.microsoft.com/office/drawing/2014/main" id="{ACE83F39-F709-4324-ABA4-FE6A0B60BF90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2" name="楕円 3331">
                <a:extLst>
                  <a:ext uri="{FF2B5EF4-FFF2-40B4-BE49-F238E27FC236}">
                    <a16:creationId xmlns:a16="http://schemas.microsoft.com/office/drawing/2014/main" id="{C98BACEB-73A8-4679-AA67-A342CA7AA7A3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3" name="楕円 3332">
                <a:extLst>
                  <a:ext uri="{FF2B5EF4-FFF2-40B4-BE49-F238E27FC236}">
                    <a16:creationId xmlns:a16="http://schemas.microsoft.com/office/drawing/2014/main" id="{B211A5AA-183A-4395-BAF0-6A226385FBDC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4" name="楕円 3333">
                <a:extLst>
                  <a:ext uri="{FF2B5EF4-FFF2-40B4-BE49-F238E27FC236}">
                    <a16:creationId xmlns:a16="http://schemas.microsoft.com/office/drawing/2014/main" id="{ABB06B2C-1FC1-446A-A646-E57BD84AECC8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5" name="楕円 3334">
                <a:extLst>
                  <a:ext uri="{FF2B5EF4-FFF2-40B4-BE49-F238E27FC236}">
                    <a16:creationId xmlns:a16="http://schemas.microsoft.com/office/drawing/2014/main" id="{2D066C14-6FD9-4C78-8B8C-C37E9F73673A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6" name="楕円 3335">
                <a:extLst>
                  <a:ext uri="{FF2B5EF4-FFF2-40B4-BE49-F238E27FC236}">
                    <a16:creationId xmlns:a16="http://schemas.microsoft.com/office/drawing/2014/main" id="{6C2CDD11-3E0C-4B38-8FDF-878F10854C33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337" name="グループ化 3336">
                <a:extLst>
                  <a:ext uri="{FF2B5EF4-FFF2-40B4-BE49-F238E27FC236}">
                    <a16:creationId xmlns:a16="http://schemas.microsoft.com/office/drawing/2014/main" id="{B944B4FC-7A0B-4742-B2D5-EAA6AF1D1524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359" name="楕円 3358">
                  <a:extLst>
                    <a:ext uri="{FF2B5EF4-FFF2-40B4-BE49-F238E27FC236}">
                      <a16:creationId xmlns:a16="http://schemas.microsoft.com/office/drawing/2014/main" id="{B7D2F8A6-10D2-4CE4-B107-E0E8B38FF63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0" name="正方形/長方形 3359">
                  <a:extLst>
                    <a:ext uri="{FF2B5EF4-FFF2-40B4-BE49-F238E27FC236}">
                      <a16:creationId xmlns:a16="http://schemas.microsoft.com/office/drawing/2014/main" id="{37E175B0-C487-405A-8636-B7B94373137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38" name="グループ化 3337">
                <a:extLst>
                  <a:ext uri="{FF2B5EF4-FFF2-40B4-BE49-F238E27FC236}">
                    <a16:creationId xmlns:a16="http://schemas.microsoft.com/office/drawing/2014/main" id="{F488BAC0-F209-4941-8FC5-934F6E367BCE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357" name="楕円 3356">
                  <a:extLst>
                    <a:ext uri="{FF2B5EF4-FFF2-40B4-BE49-F238E27FC236}">
                      <a16:creationId xmlns:a16="http://schemas.microsoft.com/office/drawing/2014/main" id="{84155E1B-AE1B-43C2-890E-C022DA64819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8" name="正方形/長方形 3357">
                  <a:extLst>
                    <a:ext uri="{FF2B5EF4-FFF2-40B4-BE49-F238E27FC236}">
                      <a16:creationId xmlns:a16="http://schemas.microsoft.com/office/drawing/2014/main" id="{3C75F0C6-6CC1-4BAF-9724-B003FFC7A1D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39" name="グループ化 3338">
                <a:extLst>
                  <a:ext uri="{FF2B5EF4-FFF2-40B4-BE49-F238E27FC236}">
                    <a16:creationId xmlns:a16="http://schemas.microsoft.com/office/drawing/2014/main" id="{FA5A4924-425D-42E4-BAEC-ECAF0F6784AB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355" name="楕円 3354">
                  <a:extLst>
                    <a:ext uri="{FF2B5EF4-FFF2-40B4-BE49-F238E27FC236}">
                      <a16:creationId xmlns:a16="http://schemas.microsoft.com/office/drawing/2014/main" id="{39D723A7-A024-4F81-BF62-D5022A0E968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6" name="正方形/長方形 3355">
                  <a:extLst>
                    <a:ext uri="{FF2B5EF4-FFF2-40B4-BE49-F238E27FC236}">
                      <a16:creationId xmlns:a16="http://schemas.microsoft.com/office/drawing/2014/main" id="{A9962316-4ECA-487D-AA84-3AFB0B8C9C1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40" name="グループ化 3339">
                <a:extLst>
                  <a:ext uri="{FF2B5EF4-FFF2-40B4-BE49-F238E27FC236}">
                    <a16:creationId xmlns:a16="http://schemas.microsoft.com/office/drawing/2014/main" id="{7A913DFE-75A3-4BC8-92E6-C7ED9E17CBF4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353" name="楕円 3352">
                  <a:extLst>
                    <a:ext uri="{FF2B5EF4-FFF2-40B4-BE49-F238E27FC236}">
                      <a16:creationId xmlns:a16="http://schemas.microsoft.com/office/drawing/2014/main" id="{9BF0910F-BBFF-4DBD-946E-15D8F2B6167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4" name="正方形/長方形 3353">
                  <a:extLst>
                    <a:ext uri="{FF2B5EF4-FFF2-40B4-BE49-F238E27FC236}">
                      <a16:creationId xmlns:a16="http://schemas.microsoft.com/office/drawing/2014/main" id="{82DF34FE-12E6-4653-B9F6-22B474893F6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41" name="グループ化 3340">
                <a:extLst>
                  <a:ext uri="{FF2B5EF4-FFF2-40B4-BE49-F238E27FC236}">
                    <a16:creationId xmlns:a16="http://schemas.microsoft.com/office/drawing/2014/main" id="{ABC24E16-03C7-48D8-814B-FE8609B14B52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351" name="楕円 3350">
                  <a:extLst>
                    <a:ext uri="{FF2B5EF4-FFF2-40B4-BE49-F238E27FC236}">
                      <a16:creationId xmlns:a16="http://schemas.microsoft.com/office/drawing/2014/main" id="{471E7C8B-AF75-421F-B8B4-EC0258BB346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2" name="正方形/長方形 3351">
                  <a:extLst>
                    <a:ext uri="{FF2B5EF4-FFF2-40B4-BE49-F238E27FC236}">
                      <a16:creationId xmlns:a16="http://schemas.microsoft.com/office/drawing/2014/main" id="{554F75FC-A315-414D-846B-3331E63F712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42" name="グループ化 3341">
                <a:extLst>
                  <a:ext uri="{FF2B5EF4-FFF2-40B4-BE49-F238E27FC236}">
                    <a16:creationId xmlns:a16="http://schemas.microsoft.com/office/drawing/2014/main" id="{335D21CE-8211-4083-9904-9683CD3864CC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349" name="楕円 3348">
                  <a:extLst>
                    <a:ext uri="{FF2B5EF4-FFF2-40B4-BE49-F238E27FC236}">
                      <a16:creationId xmlns:a16="http://schemas.microsoft.com/office/drawing/2014/main" id="{5CB91BEF-7D05-43FA-89D6-96CB987EABB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0" name="正方形/長方形 3349">
                  <a:extLst>
                    <a:ext uri="{FF2B5EF4-FFF2-40B4-BE49-F238E27FC236}">
                      <a16:creationId xmlns:a16="http://schemas.microsoft.com/office/drawing/2014/main" id="{1405C0F7-9B60-4D3D-85DE-D1D821F9713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43" name="楕円 3342">
                <a:extLst>
                  <a:ext uri="{FF2B5EF4-FFF2-40B4-BE49-F238E27FC236}">
                    <a16:creationId xmlns:a16="http://schemas.microsoft.com/office/drawing/2014/main" id="{C9FBFE8D-1E16-4FF3-8182-E773223A1950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4" name="楕円 3343">
                <a:extLst>
                  <a:ext uri="{FF2B5EF4-FFF2-40B4-BE49-F238E27FC236}">
                    <a16:creationId xmlns:a16="http://schemas.microsoft.com/office/drawing/2014/main" id="{562F8C75-F01C-4930-BDEF-1BB49DEEB399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5" name="楕円 3344">
                <a:extLst>
                  <a:ext uri="{FF2B5EF4-FFF2-40B4-BE49-F238E27FC236}">
                    <a16:creationId xmlns:a16="http://schemas.microsoft.com/office/drawing/2014/main" id="{919D4804-4553-486B-A978-AD25838916AA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6" name="月 3345">
                <a:extLst>
                  <a:ext uri="{FF2B5EF4-FFF2-40B4-BE49-F238E27FC236}">
                    <a16:creationId xmlns:a16="http://schemas.microsoft.com/office/drawing/2014/main" id="{CC3FE770-A0CB-4564-B916-B59DF3C594B8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47" name="アーチ 3346">
                <a:extLst>
                  <a:ext uri="{FF2B5EF4-FFF2-40B4-BE49-F238E27FC236}">
                    <a16:creationId xmlns:a16="http://schemas.microsoft.com/office/drawing/2014/main" id="{2519E27A-BBA3-470C-8A7A-A0EC4B667AE9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48" name="アーチ 3347">
                <a:extLst>
                  <a:ext uri="{FF2B5EF4-FFF2-40B4-BE49-F238E27FC236}">
                    <a16:creationId xmlns:a16="http://schemas.microsoft.com/office/drawing/2014/main" id="{676C5742-3DA6-4A6D-88D5-DCE5411ED9A0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1ACB4B0-1759-45E6-BBB7-6FBB1402DBC5}"/>
              </a:ext>
            </a:extLst>
          </p:cNvPr>
          <p:cNvGrpSpPr>
            <a:grpSpLocks noChangeAspect="1"/>
          </p:cNvGrpSpPr>
          <p:nvPr/>
        </p:nvGrpSpPr>
        <p:grpSpPr>
          <a:xfrm>
            <a:off x="1111615" y="2579919"/>
            <a:ext cx="1440000" cy="1440000"/>
            <a:chOff x="-37511" y="106817"/>
            <a:chExt cx="3798829" cy="3827307"/>
          </a:xfrm>
        </p:grpSpPr>
        <p:grpSp>
          <p:nvGrpSpPr>
            <p:cNvPr id="3233" name="グループ化 3232">
              <a:extLst>
                <a:ext uri="{FF2B5EF4-FFF2-40B4-BE49-F238E27FC236}">
                  <a16:creationId xmlns:a16="http://schemas.microsoft.com/office/drawing/2014/main" id="{AA45D4D8-DB84-4C4E-8350-E8B31D0B74C2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305" name="楕円 3304">
                <a:extLst>
                  <a:ext uri="{FF2B5EF4-FFF2-40B4-BE49-F238E27FC236}">
                    <a16:creationId xmlns:a16="http://schemas.microsoft.com/office/drawing/2014/main" id="{CC8BA86A-C50A-417B-BB2A-FBEC7E6E527A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06" name="正方形/長方形 3305">
                <a:extLst>
                  <a:ext uri="{FF2B5EF4-FFF2-40B4-BE49-F238E27FC236}">
                    <a16:creationId xmlns:a16="http://schemas.microsoft.com/office/drawing/2014/main" id="{5842D321-011E-44E1-8530-E10C51263EA9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34" name="グループ化 3233">
              <a:extLst>
                <a:ext uri="{FF2B5EF4-FFF2-40B4-BE49-F238E27FC236}">
                  <a16:creationId xmlns:a16="http://schemas.microsoft.com/office/drawing/2014/main" id="{137BEEFB-16B0-4C78-890C-4F4F57EBC133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235" name="グループ化 3234">
                <a:extLst>
                  <a:ext uri="{FF2B5EF4-FFF2-40B4-BE49-F238E27FC236}">
                    <a16:creationId xmlns:a16="http://schemas.microsoft.com/office/drawing/2014/main" id="{B8F08276-884B-4750-B13B-20E83A8148A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303" name="楕円 3302">
                  <a:extLst>
                    <a:ext uri="{FF2B5EF4-FFF2-40B4-BE49-F238E27FC236}">
                      <a16:creationId xmlns:a16="http://schemas.microsoft.com/office/drawing/2014/main" id="{49240762-8EDD-4881-B249-B2A0AE48113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4" name="正方形/長方形 3303">
                  <a:extLst>
                    <a:ext uri="{FF2B5EF4-FFF2-40B4-BE49-F238E27FC236}">
                      <a16:creationId xmlns:a16="http://schemas.microsoft.com/office/drawing/2014/main" id="{C327A0FE-ABA1-4016-B40C-67A3F7BD190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36" name="グループ化 3235">
                <a:extLst>
                  <a:ext uri="{FF2B5EF4-FFF2-40B4-BE49-F238E27FC236}">
                    <a16:creationId xmlns:a16="http://schemas.microsoft.com/office/drawing/2014/main" id="{14A33D5D-5E10-4C31-BB15-DD8A00F466B8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301" name="楕円 3300">
                  <a:extLst>
                    <a:ext uri="{FF2B5EF4-FFF2-40B4-BE49-F238E27FC236}">
                      <a16:creationId xmlns:a16="http://schemas.microsoft.com/office/drawing/2014/main" id="{EB4C5338-B1B9-4020-A4C6-F07E130F191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2" name="正方形/長方形 3301">
                  <a:extLst>
                    <a:ext uri="{FF2B5EF4-FFF2-40B4-BE49-F238E27FC236}">
                      <a16:creationId xmlns:a16="http://schemas.microsoft.com/office/drawing/2014/main" id="{557014E9-3C4E-4AE8-9244-09CC067055F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37" name="グループ化 3236">
                <a:extLst>
                  <a:ext uri="{FF2B5EF4-FFF2-40B4-BE49-F238E27FC236}">
                    <a16:creationId xmlns:a16="http://schemas.microsoft.com/office/drawing/2014/main" id="{E165A1E3-59FE-4F4C-8B10-8D172752C1F6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299" name="楕円 3298">
                  <a:extLst>
                    <a:ext uri="{FF2B5EF4-FFF2-40B4-BE49-F238E27FC236}">
                      <a16:creationId xmlns:a16="http://schemas.microsoft.com/office/drawing/2014/main" id="{83641EDE-F4C0-4C37-B9B7-B337B43BB42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0" name="正方形/長方形 3299">
                  <a:extLst>
                    <a:ext uri="{FF2B5EF4-FFF2-40B4-BE49-F238E27FC236}">
                      <a16:creationId xmlns:a16="http://schemas.microsoft.com/office/drawing/2014/main" id="{22FBEEBC-AFDC-4590-A491-4633B99348B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38" name="グループ化 3237">
                <a:extLst>
                  <a:ext uri="{FF2B5EF4-FFF2-40B4-BE49-F238E27FC236}">
                    <a16:creationId xmlns:a16="http://schemas.microsoft.com/office/drawing/2014/main" id="{F26262ED-DC45-4AB3-9B03-1309754B6EA7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297" name="楕円 3296">
                  <a:extLst>
                    <a:ext uri="{FF2B5EF4-FFF2-40B4-BE49-F238E27FC236}">
                      <a16:creationId xmlns:a16="http://schemas.microsoft.com/office/drawing/2014/main" id="{2FEDA70B-0736-47B3-A390-20533F1D5F1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8" name="正方形/長方形 3297">
                  <a:extLst>
                    <a:ext uri="{FF2B5EF4-FFF2-40B4-BE49-F238E27FC236}">
                      <a16:creationId xmlns:a16="http://schemas.microsoft.com/office/drawing/2014/main" id="{760C5896-6553-4AE5-A798-253C831095C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39" name="グループ化 3238">
                <a:extLst>
                  <a:ext uri="{FF2B5EF4-FFF2-40B4-BE49-F238E27FC236}">
                    <a16:creationId xmlns:a16="http://schemas.microsoft.com/office/drawing/2014/main" id="{D96204EB-1058-4005-805B-872A1914D528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3295" name="楕円 3294">
                  <a:extLst>
                    <a:ext uri="{FF2B5EF4-FFF2-40B4-BE49-F238E27FC236}">
                      <a16:creationId xmlns:a16="http://schemas.microsoft.com/office/drawing/2014/main" id="{3F2366B0-03B8-4049-BC3D-3752627E88D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6" name="正方形/長方形 3295">
                  <a:extLst>
                    <a:ext uri="{FF2B5EF4-FFF2-40B4-BE49-F238E27FC236}">
                      <a16:creationId xmlns:a16="http://schemas.microsoft.com/office/drawing/2014/main" id="{B3E8EFA2-B08C-49BB-AF29-343FBEAD5CC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40" name="グループ化 3239">
                <a:extLst>
                  <a:ext uri="{FF2B5EF4-FFF2-40B4-BE49-F238E27FC236}">
                    <a16:creationId xmlns:a16="http://schemas.microsoft.com/office/drawing/2014/main" id="{75F0BBDD-E73D-4CB0-AE94-D0A8138698C3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3293" name="楕円 3292">
                  <a:extLst>
                    <a:ext uri="{FF2B5EF4-FFF2-40B4-BE49-F238E27FC236}">
                      <a16:creationId xmlns:a16="http://schemas.microsoft.com/office/drawing/2014/main" id="{1E381BF8-94C8-4E6F-B91D-3D4FE9FB0E9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4" name="正方形/長方形 3293">
                  <a:extLst>
                    <a:ext uri="{FF2B5EF4-FFF2-40B4-BE49-F238E27FC236}">
                      <a16:creationId xmlns:a16="http://schemas.microsoft.com/office/drawing/2014/main" id="{5E088124-DBA3-4091-8FF2-0B0DD42D9B6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41" name="グループ化 3240">
                <a:extLst>
                  <a:ext uri="{FF2B5EF4-FFF2-40B4-BE49-F238E27FC236}">
                    <a16:creationId xmlns:a16="http://schemas.microsoft.com/office/drawing/2014/main" id="{0DEA7044-7720-4D17-ACDE-B71BF3BCA45A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3291" name="楕円 3290">
                  <a:extLst>
                    <a:ext uri="{FF2B5EF4-FFF2-40B4-BE49-F238E27FC236}">
                      <a16:creationId xmlns:a16="http://schemas.microsoft.com/office/drawing/2014/main" id="{BB7974F9-5DDF-4AA4-AEAD-EEF754568AA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2" name="正方形/長方形 3291">
                  <a:extLst>
                    <a:ext uri="{FF2B5EF4-FFF2-40B4-BE49-F238E27FC236}">
                      <a16:creationId xmlns:a16="http://schemas.microsoft.com/office/drawing/2014/main" id="{558D4FE2-813B-4717-9226-03E5848436C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42" name="グループ化 3241">
                <a:extLst>
                  <a:ext uri="{FF2B5EF4-FFF2-40B4-BE49-F238E27FC236}">
                    <a16:creationId xmlns:a16="http://schemas.microsoft.com/office/drawing/2014/main" id="{FC835299-5DB1-489C-AB3A-00C3ED9B71EF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3289" name="楕円 3288">
                  <a:extLst>
                    <a:ext uri="{FF2B5EF4-FFF2-40B4-BE49-F238E27FC236}">
                      <a16:creationId xmlns:a16="http://schemas.microsoft.com/office/drawing/2014/main" id="{A4DC0974-D443-46A2-AE07-4B49ABCB6A7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0" name="正方形/長方形 3289">
                  <a:extLst>
                    <a:ext uri="{FF2B5EF4-FFF2-40B4-BE49-F238E27FC236}">
                      <a16:creationId xmlns:a16="http://schemas.microsoft.com/office/drawing/2014/main" id="{9D87D400-D026-4A68-98FA-9C232D8CB46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43" name="グループ化 3242">
                <a:extLst>
                  <a:ext uri="{FF2B5EF4-FFF2-40B4-BE49-F238E27FC236}">
                    <a16:creationId xmlns:a16="http://schemas.microsoft.com/office/drawing/2014/main" id="{946A3354-E299-4803-8AF7-7592CF99E43E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3287" name="楕円 3286">
                  <a:extLst>
                    <a:ext uri="{FF2B5EF4-FFF2-40B4-BE49-F238E27FC236}">
                      <a16:creationId xmlns:a16="http://schemas.microsoft.com/office/drawing/2014/main" id="{1C5B759D-CBFA-40C1-B277-3B3B5A57866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8" name="正方形/長方形 3287">
                  <a:extLst>
                    <a:ext uri="{FF2B5EF4-FFF2-40B4-BE49-F238E27FC236}">
                      <a16:creationId xmlns:a16="http://schemas.microsoft.com/office/drawing/2014/main" id="{BBEB2CDC-76A1-4E03-B005-6C2EC4162DE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44" name="楕円 3243">
                <a:extLst>
                  <a:ext uri="{FF2B5EF4-FFF2-40B4-BE49-F238E27FC236}">
                    <a16:creationId xmlns:a16="http://schemas.microsoft.com/office/drawing/2014/main" id="{8958C9A4-1F9A-4937-9B90-5B6FB7A9327F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5" name="楕円 3244">
                <a:extLst>
                  <a:ext uri="{FF2B5EF4-FFF2-40B4-BE49-F238E27FC236}">
                    <a16:creationId xmlns:a16="http://schemas.microsoft.com/office/drawing/2014/main" id="{7A0A0218-F072-467A-B45C-27D4D65B321C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6" name="楕円 3245">
                <a:extLst>
                  <a:ext uri="{FF2B5EF4-FFF2-40B4-BE49-F238E27FC236}">
                    <a16:creationId xmlns:a16="http://schemas.microsoft.com/office/drawing/2014/main" id="{45A0A684-2792-4F17-862E-CA1172BB6D4D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7" name="楕円 3246">
                <a:extLst>
                  <a:ext uri="{FF2B5EF4-FFF2-40B4-BE49-F238E27FC236}">
                    <a16:creationId xmlns:a16="http://schemas.microsoft.com/office/drawing/2014/main" id="{20D4A0EC-B165-4EAE-A969-D233B842176D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8" name="楕円 3247">
                <a:extLst>
                  <a:ext uri="{FF2B5EF4-FFF2-40B4-BE49-F238E27FC236}">
                    <a16:creationId xmlns:a16="http://schemas.microsoft.com/office/drawing/2014/main" id="{B1FA10C4-A576-4084-9243-43E35F839648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9" name="楕円 3248">
                <a:extLst>
                  <a:ext uri="{FF2B5EF4-FFF2-40B4-BE49-F238E27FC236}">
                    <a16:creationId xmlns:a16="http://schemas.microsoft.com/office/drawing/2014/main" id="{9B0F03A4-03EA-4FF0-A8B9-8ED59EF2C096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0" name="楕円 3249">
                <a:extLst>
                  <a:ext uri="{FF2B5EF4-FFF2-40B4-BE49-F238E27FC236}">
                    <a16:creationId xmlns:a16="http://schemas.microsoft.com/office/drawing/2014/main" id="{B6BBF223-9043-4F36-8379-597AE5D66FD9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1" name="楕円 3250">
                <a:extLst>
                  <a:ext uri="{FF2B5EF4-FFF2-40B4-BE49-F238E27FC236}">
                    <a16:creationId xmlns:a16="http://schemas.microsoft.com/office/drawing/2014/main" id="{3E392CC2-3847-4C3E-B1E9-1B1FB5FB2CCA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2" name="楕円 3251">
                <a:extLst>
                  <a:ext uri="{FF2B5EF4-FFF2-40B4-BE49-F238E27FC236}">
                    <a16:creationId xmlns:a16="http://schemas.microsoft.com/office/drawing/2014/main" id="{AEF0DCBD-0D73-43B6-8B20-8787D1179864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3" name="楕円 3252">
                <a:extLst>
                  <a:ext uri="{FF2B5EF4-FFF2-40B4-BE49-F238E27FC236}">
                    <a16:creationId xmlns:a16="http://schemas.microsoft.com/office/drawing/2014/main" id="{86348257-9403-4DCC-A844-02DF5E0D3A2B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4" name="楕円 3253">
                <a:extLst>
                  <a:ext uri="{FF2B5EF4-FFF2-40B4-BE49-F238E27FC236}">
                    <a16:creationId xmlns:a16="http://schemas.microsoft.com/office/drawing/2014/main" id="{6316DBC5-7254-4AA9-A10B-514019EC915E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5" name="楕円 3254">
                <a:extLst>
                  <a:ext uri="{FF2B5EF4-FFF2-40B4-BE49-F238E27FC236}">
                    <a16:creationId xmlns:a16="http://schemas.microsoft.com/office/drawing/2014/main" id="{1AF34561-824E-44E4-B7FC-0DA04E20E13C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6" name="楕円 3255">
                <a:extLst>
                  <a:ext uri="{FF2B5EF4-FFF2-40B4-BE49-F238E27FC236}">
                    <a16:creationId xmlns:a16="http://schemas.microsoft.com/office/drawing/2014/main" id="{63CD2052-A584-4D58-A508-E42AC6C7A01D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7" name="楕円 3256">
                <a:extLst>
                  <a:ext uri="{FF2B5EF4-FFF2-40B4-BE49-F238E27FC236}">
                    <a16:creationId xmlns:a16="http://schemas.microsoft.com/office/drawing/2014/main" id="{B50915E0-B04D-4A7B-95A8-833C5BBB300E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8" name="楕円 3257">
                <a:extLst>
                  <a:ext uri="{FF2B5EF4-FFF2-40B4-BE49-F238E27FC236}">
                    <a16:creationId xmlns:a16="http://schemas.microsoft.com/office/drawing/2014/main" id="{38BADEDE-1A3E-440A-A965-879998717917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59" name="楕円 3258">
                <a:extLst>
                  <a:ext uri="{FF2B5EF4-FFF2-40B4-BE49-F238E27FC236}">
                    <a16:creationId xmlns:a16="http://schemas.microsoft.com/office/drawing/2014/main" id="{E8CA4BEE-B92C-414A-A229-C7574A805094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0" name="楕円 3259">
                <a:extLst>
                  <a:ext uri="{FF2B5EF4-FFF2-40B4-BE49-F238E27FC236}">
                    <a16:creationId xmlns:a16="http://schemas.microsoft.com/office/drawing/2014/main" id="{E6EF90B6-32F3-45AB-93A9-CC917BEEF585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1" name="楕円 3260">
                <a:extLst>
                  <a:ext uri="{FF2B5EF4-FFF2-40B4-BE49-F238E27FC236}">
                    <a16:creationId xmlns:a16="http://schemas.microsoft.com/office/drawing/2014/main" id="{D43166DD-C568-491B-98D8-226217AA783C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62" name="楕円 3261">
                <a:extLst>
                  <a:ext uri="{FF2B5EF4-FFF2-40B4-BE49-F238E27FC236}">
                    <a16:creationId xmlns:a16="http://schemas.microsoft.com/office/drawing/2014/main" id="{103C2468-F24F-4895-9F3C-50211A49A796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263" name="グループ化 3262">
                <a:extLst>
                  <a:ext uri="{FF2B5EF4-FFF2-40B4-BE49-F238E27FC236}">
                    <a16:creationId xmlns:a16="http://schemas.microsoft.com/office/drawing/2014/main" id="{26034D42-6AC5-4204-B90E-CBE64D786FB3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285" name="楕円 3284">
                  <a:extLst>
                    <a:ext uri="{FF2B5EF4-FFF2-40B4-BE49-F238E27FC236}">
                      <a16:creationId xmlns:a16="http://schemas.microsoft.com/office/drawing/2014/main" id="{602D06A4-2453-42F1-AF92-6F7CB6EDAB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6" name="正方形/長方形 3285">
                  <a:extLst>
                    <a:ext uri="{FF2B5EF4-FFF2-40B4-BE49-F238E27FC236}">
                      <a16:creationId xmlns:a16="http://schemas.microsoft.com/office/drawing/2014/main" id="{F01F937F-9AA4-447A-B5EF-DD428FDB739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64" name="グループ化 3263">
                <a:extLst>
                  <a:ext uri="{FF2B5EF4-FFF2-40B4-BE49-F238E27FC236}">
                    <a16:creationId xmlns:a16="http://schemas.microsoft.com/office/drawing/2014/main" id="{153E28A7-206F-4664-8ECF-EC71D29588F5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283" name="楕円 3282">
                  <a:extLst>
                    <a:ext uri="{FF2B5EF4-FFF2-40B4-BE49-F238E27FC236}">
                      <a16:creationId xmlns:a16="http://schemas.microsoft.com/office/drawing/2014/main" id="{E4D6C941-5C22-49D2-824A-C70284CE6D3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4" name="正方形/長方形 3283">
                  <a:extLst>
                    <a:ext uri="{FF2B5EF4-FFF2-40B4-BE49-F238E27FC236}">
                      <a16:creationId xmlns:a16="http://schemas.microsoft.com/office/drawing/2014/main" id="{24E77A97-3E4D-44E6-B5A4-ED359B5331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65" name="グループ化 3264">
                <a:extLst>
                  <a:ext uri="{FF2B5EF4-FFF2-40B4-BE49-F238E27FC236}">
                    <a16:creationId xmlns:a16="http://schemas.microsoft.com/office/drawing/2014/main" id="{A77EADDC-9CAC-4E6C-852C-07E1A9F5AF12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281" name="楕円 3280">
                  <a:extLst>
                    <a:ext uri="{FF2B5EF4-FFF2-40B4-BE49-F238E27FC236}">
                      <a16:creationId xmlns:a16="http://schemas.microsoft.com/office/drawing/2014/main" id="{09F560EC-478E-4636-B608-1C75AEEEE51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2" name="正方形/長方形 3281">
                  <a:extLst>
                    <a:ext uri="{FF2B5EF4-FFF2-40B4-BE49-F238E27FC236}">
                      <a16:creationId xmlns:a16="http://schemas.microsoft.com/office/drawing/2014/main" id="{E2CFE06E-D467-4F5B-8F58-B93C0415A8F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66" name="グループ化 3265">
                <a:extLst>
                  <a:ext uri="{FF2B5EF4-FFF2-40B4-BE49-F238E27FC236}">
                    <a16:creationId xmlns:a16="http://schemas.microsoft.com/office/drawing/2014/main" id="{700E44DC-699F-47DF-8846-23304BCF7369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279" name="楕円 3278">
                  <a:extLst>
                    <a:ext uri="{FF2B5EF4-FFF2-40B4-BE49-F238E27FC236}">
                      <a16:creationId xmlns:a16="http://schemas.microsoft.com/office/drawing/2014/main" id="{F069E7E9-A2D7-41C9-AD15-8F6B120BD9C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0" name="正方形/長方形 3279">
                  <a:extLst>
                    <a:ext uri="{FF2B5EF4-FFF2-40B4-BE49-F238E27FC236}">
                      <a16:creationId xmlns:a16="http://schemas.microsoft.com/office/drawing/2014/main" id="{111712A3-068D-4EEE-980E-D84810486DC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67" name="グループ化 3266">
                <a:extLst>
                  <a:ext uri="{FF2B5EF4-FFF2-40B4-BE49-F238E27FC236}">
                    <a16:creationId xmlns:a16="http://schemas.microsoft.com/office/drawing/2014/main" id="{711E8AC5-9723-43E7-8ACB-0D7139443A50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277" name="楕円 3276">
                  <a:extLst>
                    <a:ext uri="{FF2B5EF4-FFF2-40B4-BE49-F238E27FC236}">
                      <a16:creationId xmlns:a16="http://schemas.microsoft.com/office/drawing/2014/main" id="{44E9754B-25AA-4A82-9C6A-452E0FAE99D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78" name="正方形/長方形 3277">
                  <a:extLst>
                    <a:ext uri="{FF2B5EF4-FFF2-40B4-BE49-F238E27FC236}">
                      <a16:creationId xmlns:a16="http://schemas.microsoft.com/office/drawing/2014/main" id="{E2AC77D8-6E73-4638-8128-12FA1F8597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68" name="グループ化 3267">
                <a:extLst>
                  <a:ext uri="{FF2B5EF4-FFF2-40B4-BE49-F238E27FC236}">
                    <a16:creationId xmlns:a16="http://schemas.microsoft.com/office/drawing/2014/main" id="{7CD5BC3B-3DC4-405F-ADE5-0A81952C9C56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275" name="楕円 3274">
                  <a:extLst>
                    <a:ext uri="{FF2B5EF4-FFF2-40B4-BE49-F238E27FC236}">
                      <a16:creationId xmlns:a16="http://schemas.microsoft.com/office/drawing/2014/main" id="{612DC5D5-74AC-4692-951F-8EBA53AAB1A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76" name="正方形/長方形 3275">
                  <a:extLst>
                    <a:ext uri="{FF2B5EF4-FFF2-40B4-BE49-F238E27FC236}">
                      <a16:creationId xmlns:a16="http://schemas.microsoft.com/office/drawing/2014/main" id="{9D51913D-229C-4074-ABA5-29C53D76E31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269" name="楕円 3268">
                <a:extLst>
                  <a:ext uri="{FF2B5EF4-FFF2-40B4-BE49-F238E27FC236}">
                    <a16:creationId xmlns:a16="http://schemas.microsoft.com/office/drawing/2014/main" id="{84D2D9B6-9464-4ADD-BB1C-DA5450F242A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0" name="楕円 3269">
                <a:extLst>
                  <a:ext uri="{FF2B5EF4-FFF2-40B4-BE49-F238E27FC236}">
                    <a16:creationId xmlns:a16="http://schemas.microsoft.com/office/drawing/2014/main" id="{67ED6D16-5863-49B7-A31D-03BA4E5F606C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1" name="楕円 3270">
                <a:extLst>
                  <a:ext uri="{FF2B5EF4-FFF2-40B4-BE49-F238E27FC236}">
                    <a16:creationId xmlns:a16="http://schemas.microsoft.com/office/drawing/2014/main" id="{F76F79E6-A066-43D4-88B5-584A3294D8B3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2" name="月 3271">
                <a:extLst>
                  <a:ext uri="{FF2B5EF4-FFF2-40B4-BE49-F238E27FC236}">
                    <a16:creationId xmlns:a16="http://schemas.microsoft.com/office/drawing/2014/main" id="{8D172969-35A8-4ACE-89E0-096B676C107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3" name="アーチ 3272">
                <a:extLst>
                  <a:ext uri="{FF2B5EF4-FFF2-40B4-BE49-F238E27FC236}">
                    <a16:creationId xmlns:a16="http://schemas.microsoft.com/office/drawing/2014/main" id="{765F9F7C-688A-4D02-87A2-542562D899D6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74" name="アーチ 3273">
                <a:extLst>
                  <a:ext uri="{FF2B5EF4-FFF2-40B4-BE49-F238E27FC236}">
                    <a16:creationId xmlns:a16="http://schemas.microsoft.com/office/drawing/2014/main" id="{E95F95FC-35D1-49FC-95BE-875C737AF0AD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5EA055D-FF04-4CFA-9528-156C79E1B7F7}"/>
              </a:ext>
            </a:extLst>
          </p:cNvPr>
          <p:cNvGrpSpPr>
            <a:grpSpLocks noChangeAspect="1"/>
          </p:cNvGrpSpPr>
          <p:nvPr/>
        </p:nvGrpSpPr>
        <p:grpSpPr>
          <a:xfrm>
            <a:off x="6460182" y="1982602"/>
            <a:ext cx="972000" cy="972000"/>
            <a:chOff x="-37511" y="106817"/>
            <a:chExt cx="3798829" cy="3827307"/>
          </a:xfrm>
        </p:grpSpPr>
        <p:grpSp>
          <p:nvGrpSpPr>
            <p:cNvPr id="3159" name="グループ化 3158">
              <a:extLst>
                <a:ext uri="{FF2B5EF4-FFF2-40B4-BE49-F238E27FC236}">
                  <a16:creationId xmlns:a16="http://schemas.microsoft.com/office/drawing/2014/main" id="{AA89B063-86E4-49C7-B97C-C0D749E782ED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231" name="楕円 3230">
                <a:extLst>
                  <a:ext uri="{FF2B5EF4-FFF2-40B4-BE49-F238E27FC236}">
                    <a16:creationId xmlns:a16="http://schemas.microsoft.com/office/drawing/2014/main" id="{67F44072-99BD-436E-B7CD-A3D050C4D4B0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32" name="正方形/長方形 3231">
                <a:extLst>
                  <a:ext uri="{FF2B5EF4-FFF2-40B4-BE49-F238E27FC236}">
                    <a16:creationId xmlns:a16="http://schemas.microsoft.com/office/drawing/2014/main" id="{D5AC6614-A68A-4FA6-A9E7-59E59A58651E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60" name="グループ化 3159">
              <a:extLst>
                <a:ext uri="{FF2B5EF4-FFF2-40B4-BE49-F238E27FC236}">
                  <a16:creationId xmlns:a16="http://schemas.microsoft.com/office/drawing/2014/main" id="{F6E411E5-259F-4E17-95DB-2E86473E5007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161" name="グループ化 3160">
                <a:extLst>
                  <a:ext uri="{FF2B5EF4-FFF2-40B4-BE49-F238E27FC236}">
                    <a16:creationId xmlns:a16="http://schemas.microsoft.com/office/drawing/2014/main" id="{6B5A9C09-03DB-49CE-ABBA-177F23B6B178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229" name="楕円 3228">
                  <a:extLst>
                    <a:ext uri="{FF2B5EF4-FFF2-40B4-BE49-F238E27FC236}">
                      <a16:creationId xmlns:a16="http://schemas.microsoft.com/office/drawing/2014/main" id="{585D721F-F203-424C-923F-1B73249A08F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30" name="正方形/長方形 3229">
                  <a:extLst>
                    <a:ext uri="{FF2B5EF4-FFF2-40B4-BE49-F238E27FC236}">
                      <a16:creationId xmlns:a16="http://schemas.microsoft.com/office/drawing/2014/main" id="{DB0F5E6D-C909-4405-8CD6-19FFE8EE14E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2" name="グループ化 3161">
                <a:extLst>
                  <a:ext uri="{FF2B5EF4-FFF2-40B4-BE49-F238E27FC236}">
                    <a16:creationId xmlns:a16="http://schemas.microsoft.com/office/drawing/2014/main" id="{A2C7183F-7631-4846-B5CA-8819A0D96B30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227" name="楕円 3226">
                  <a:extLst>
                    <a:ext uri="{FF2B5EF4-FFF2-40B4-BE49-F238E27FC236}">
                      <a16:creationId xmlns:a16="http://schemas.microsoft.com/office/drawing/2014/main" id="{14C1F83F-8814-437B-BA81-6565BEFBC80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8" name="正方形/長方形 3227">
                  <a:extLst>
                    <a:ext uri="{FF2B5EF4-FFF2-40B4-BE49-F238E27FC236}">
                      <a16:creationId xmlns:a16="http://schemas.microsoft.com/office/drawing/2014/main" id="{7B6D0960-A104-4721-BB04-874D56877DE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3" name="グループ化 3162">
                <a:extLst>
                  <a:ext uri="{FF2B5EF4-FFF2-40B4-BE49-F238E27FC236}">
                    <a16:creationId xmlns:a16="http://schemas.microsoft.com/office/drawing/2014/main" id="{4B113E8E-AE95-4E62-AF53-AC8005158D85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225" name="楕円 3224">
                  <a:extLst>
                    <a:ext uri="{FF2B5EF4-FFF2-40B4-BE49-F238E27FC236}">
                      <a16:creationId xmlns:a16="http://schemas.microsoft.com/office/drawing/2014/main" id="{8A6642FE-5733-4C51-A587-C1CD0E37C36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6" name="正方形/長方形 3225">
                  <a:extLst>
                    <a:ext uri="{FF2B5EF4-FFF2-40B4-BE49-F238E27FC236}">
                      <a16:creationId xmlns:a16="http://schemas.microsoft.com/office/drawing/2014/main" id="{F849F1B3-65AA-492A-8C15-48C30854B80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4" name="グループ化 3163">
                <a:extLst>
                  <a:ext uri="{FF2B5EF4-FFF2-40B4-BE49-F238E27FC236}">
                    <a16:creationId xmlns:a16="http://schemas.microsoft.com/office/drawing/2014/main" id="{45B58517-C629-415D-BF95-DA9E9C2F01F0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223" name="楕円 3222">
                  <a:extLst>
                    <a:ext uri="{FF2B5EF4-FFF2-40B4-BE49-F238E27FC236}">
                      <a16:creationId xmlns:a16="http://schemas.microsoft.com/office/drawing/2014/main" id="{F276DAD1-7DB1-4522-9E67-D799A7BA118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4" name="正方形/長方形 3223">
                  <a:extLst>
                    <a:ext uri="{FF2B5EF4-FFF2-40B4-BE49-F238E27FC236}">
                      <a16:creationId xmlns:a16="http://schemas.microsoft.com/office/drawing/2014/main" id="{88CFC642-D107-436E-A447-635B92BE815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5" name="グループ化 3164">
                <a:extLst>
                  <a:ext uri="{FF2B5EF4-FFF2-40B4-BE49-F238E27FC236}">
                    <a16:creationId xmlns:a16="http://schemas.microsoft.com/office/drawing/2014/main" id="{EB951A53-31A3-41DC-A330-1F09824AE026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3221" name="楕円 3220">
                  <a:extLst>
                    <a:ext uri="{FF2B5EF4-FFF2-40B4-BE49-F238E27FC236}">
                      <a16:creationId xmlns:a16="http://schemas.microsoft.com/office/drawing/2014/main" id="{BC7526F8-45CC-47E7-B74F-5872CDDF834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2" name="正方形/長方形 3221">
                  <a:extLst>
                    <a:ext uri="{FF2B5EF4-FFF2-40B4-BE49-F238E27FC236}">
                      <a16:creationId xmlns:a16="http://schemas.microsoft.com/office/drawing/2014/main" id="{6B611B3A-CDEF-4558-AB66-06DC2520B3A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6" name="グループ化 3165">
                <a:extLst>
                  <a:ext uri="{FF2B5EF4-FFF2-40B4-BE49-F238E27FC236}">
                    <a16:creationId xmlns:a16="http://schemas.microsoft.com/office/drawing/2014/main" id="{0BA1CD87-B44B-49E1-8049-6DB696ECA901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3219" name="楕円 3218">
                  <a:extLst>
                    <a:ext uri="{FF2B5EF4-FFF2-40B4-BE49-F238E27FC236}">
                      <a16:creationId xmlns:a16="http://schemas.microsoft.com/office/drawing/2014/main" id="{D01E5577-0F4D-4E23-82A2-D1147437985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0" name="正方形/長方形 3219">
                  <a:extLst>
                    <a:ext uri="{FF2B5EF4-FFF2-40B4-BE49-F238E27FC236}">
                      <a16:creationId xmlns:a16="http://schemas.microsoft.com/office/drawing/2014/main" id="{917F412B-5709-4F21-A04F-73A093A4B02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7" name="グループ化 3166">
                <a:extLst>
                  <a:ext uri="{FF2B5EF4-FFF2-40B4-BE49-F238E27FC236}">
                    <a16:creationId xmlns:a16="http://schemas.microsoft.com/office/drawing/2014/main" id="{45B9C4E2-34F2-4F2C-8B0D-642C751CB5E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3217" name="楕円 3216">
                  <a:extLst>
                    <a:ext uri="{FF2B5EF4-FFF2-40B4-BE49-F238E27FC236}">
                      <a16:creationId xmlns:a16="http://schemas.microsoft.com/office/drawing/2014/main" id="{6E94A626-EB76-4C33-85E2-D654AB3B87E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18" name="正方形/長方形 3217">
                  <a:extLst>
                    <a:ext uri="{FF2B5EF4-FFF2-40B4-BE49-F238E27FC236}">
                      <a16:creationId xmlns:a16="http://schemas.microsoft.com/office/drawing/2014/main" id="{716C7966-C1BB-45D5-A1F9-DB24E9DB3A5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8" name="グループ化 3167">
                <a:extLst>
                  <a:ext uri="{FF2B5EF4-FFF2-40B4-BE49-F238E27FC236}">
                    <a16:creationId xmlns:a16="http://schemas.microsoft.com/office/drawing/2014/main" id="{3A48D71A-7C57-46EA-9DCE-B745FC38A728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3215" name="楕円 3214">
                  <a:extLst>
                    <a:ext uri="{FF2B5EF4-FFF2-40B4-BE49-F238E27FC236}">
                      <a16:creationId xmlns:a16="http://schemas.microsoft.com/office/drawing/2014/main" id="{6F79E226-062B-47D3-B773-6845D27F075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16" name="正方形/長方形 3215">
                  <a:extLst>
                    <a:ext uri="{FF2B5EF4-FFF2-40B4-BE49-F238E27FC236}">
                      <a16:creationId xmlns:a16="http://schemas.microsoft.com/office/drawing/2014/main" id="{72F02C22-64E8-4C37-84E5-4FCFC7FBD00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9" name="グループ化 3168">
                <a:extLst>
                  <a:ext uri="{FF2B5EF4-FFF2-40B4-BE49-F238E27FC236}">
                    <a16:creationId xmlns:a16="http://schemas.microsoft.com/office/drawing/2014/main" id="{7C86E7A2-7EA2-4C52-9677-E9E7A868723E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3213" name="楕円 3212">
                  <a:extLst>
                    <a:ext uri="{FF2B5EF4-FFF2-40B4-BE49-F238E27FC236}">
                      <a16:creationId xmlns:a16="http://schemas.microsoft.com/office/drawing/2014/main" id="{0732115B-28AF-4590-8575-7B294B37B52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14" name="正方形/長方形 3213">
                  <a:extLst>
                    <a:ext uri="{FF2B5EF4-FFF2-40B4-BE49-F238E27FC236}">
                      <a16:creationId xmlns:a16="http://schemas.microsoft.com/office/drawing/2014/main" id="{E6E7128B-D72E-4636-A41B-E6461EB386A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70" name="楕円 3169">
                <a:extLst>
                  <a:ext uri="{FF2B5EF4-FFF2-40B4-BE49-F238E27FC236}">
                    <a16:creationId xmlns:a16="http://schemas.microsoft.com/office/drawing/2014/main" id="{3372B8B4-E1F7-49C9-98C6-DA7702013BF9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1" name="楕円 3170">
                <a:extLst>
                  <a:ext uri="{FF2B5EF4-FFF2-40B4-BE49-F238E27FC236}">
                    <a16:creationId xmlns:a16="http://schemas.microsoft.com/office/drawing/2014/main" id="{BA3482CC-0908-4058-9455-145D759F3247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2" name="楕円 3171">
                <a:extLst>
                  <a:ext uri="{FF2B5EF4-FFF2-40B4-BE49-F238E27FC236}">
                    <a16:creationId xmlns:a16="http://schemas.microsoft.com/office/drawing/2014/main" id="{9EFF4F1A-CB3B-40E8-9007-65EEB31A3E3D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3" name="楕円 3172">
                <a:extLst>
                  <a:ext uri="{FF2B5EF4-FFF2-40B4-BE49-F238E27FC236}">
                    <a16:creationId xmlns:a16="http://schemas.microsoft.com/office/drawing/2014/main" id="{913C5499-67A4-4EC4-9F7E-DF1A53BA6939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4" name="楕円 3173">
                <a:extLst>
                  <a:ext uri="{FF2B5EF4-FFF2-40B4-BE49-F238E27FC236}">
                    <a16:creationId xmlns:a16="http://schemas.microsoft.com/office/drawing/2014/main" id="{00B64AB3-4346-4367-A896-C404972C5AE8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5" name="楕円 3174">
                <a:extLst>
                  <a:ext uri="{FF2B5EF4-FFF2-40B4-BE49-F238E27FC236}">
                    <a16:creationId xmlns:a16="http://schemas.microsoft.com/office/drawing/2014/main" id="{7AEBD4CA-D9D3-4429-AB64-709741364EBD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6" name="楕円 3175">
                <a:extLst>
                  <a:ext uri="{FF2B5EF4-FFF2-40B4-BE49-F238E27FC236}">
                    <a16:creationId xmlns:a16="http://schemas.microsoft.com/office/drawing/2014/main" id="{36105AD5-0293-416C-8B75-86B42262EACA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7" name="楕円 3176">
                <a:extLst>
                  <a:ext uri="{FF2B5EF4-FFF2-40B4-BE49-F238E27FC236}">
                    <a16:creationId xmlns:a16="http://schemas.microsoft.com/office/drawing/2014/main" id="{7D49F0B1-B1EB-4819-9B07-D9CDBBC21BD8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8" name="楕円 3177">
                <a:extLst>
                  <a:ext uri="{FF2B5EF4-FFF2-40B4-BE49-F238E27FC236}">
                    <a16:creationId xmlns:a16="http://schemas.microsoft.com/office/drawing/2014/main" id="{A7135FEA-92A6-48FF-B157-8C7857D92625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9" name="楕円 3178">
                <a:extLst>
                  <a:ext uri="{FF2B5EF4-FFF2-40B4-BE49-F238E27FC236}">
                    <a16:creationId xmlns:a16="http://schemas.microsoft.com/office/drawing/2014/main" id="{5A840DB8-E574-45A5-877A-71329F6D8796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0" name="楕円 3179">
                <a:extLst>
                  <a:ext uri="{FF2B5EF4-FFF2-40B4-BE49-F238E27FC236}">
                    <a16:creationId xmlns:a16="http://schemas.microsoft.com/office/drawing/2014/main" id="{E2992C32-5B0C-423C-A944-824AA3DB08FD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1" name="楕円 3180">
                <a:extLst>
                  <a:ext uri="{FF2B5EF4-FFF2-40B4-BE49-F238E27FC236}">
                    <a16:creationId xmlns:a16="http://schemas.microsoft.com/office/drawing/2014/main" id="{B18AF8F4-065B-41A4-9DD5-B12AB1AAB638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2" name="楕円 3181">
                <a:extLst>
                  <a:ext uri="{FF2B5EF4-FFF2-40B4-BE49-F238E27FC236}">
                    <a16:creationId xmlns:a16="http://schemas.microsoft.com/office/drawing/2014/main" id="{549B0026-D3A8-437E-AF4E-5F357FE23362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3" name="楕円 3182">
                <a:extLst>
                  <a:ext uri="{FF2B5EF4-FFF2-40B4-BE49-F238E27FC236}">
                    <a16:creationId xmlns:a16="http://schemas.microsoft.com/office/drawing/2014/main" id="{76059970-AE5B-4788-8F19-FA9A76280D77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4" name="楕円 3183">
                <a:extLst>
                  <a:ext uri="{FF2B5EF4-FFF2-40B4-BE49-F238E27FC236}">
                    <a16:creationId xmlns:a16="http://schemas.microsoft.com/office/drawing/2014/main" id="{F61C37B6-3A1A-4C7D-BBFF-E540A473A797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5" name="楕円 3184">
                <a:extLst>
                  <a:ext uri="{FF2B5EF4-FFF2-40B4-BE49-F238E27FC236}">
                    <a16:creationId xmlns:a16="http://schemas.microsoft.com/office/drawing/2014/main" id="{6C8B4BBD-D4E1-462D-AFB5-C138F4E2D8DC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6" name="楕円 3185">
                <a:extLst>
                  <a:ext uri="{FF2B5EF4-FFF2-40B4-BE49-F238E27FC236}">
                    <a16:creationId xmlns:a16="http://schemas.microsoft.com/office/drawing/2014/main" id="{FE45F8CD-42BA-4325-994E-A2327B2DBAA2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7" name="楕円 3186">
                <a:extLst>
                  <a:ext uri="{FF2B5EF4-FFF2-40B4-BE49-F238E27FC236}">
                    <a16:creationId xmlns:a16="http://schemas.microsoft.com/office/drawing/2014/main" id="{60A2E443-3FFE-46E5-8E10-B91EFE5AFBFF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8" name="楕円 3187">
                <a:extLst>
                  <a:ext uri="{FF2B5EF4-FFF2-40B4-BE49-F238E27FC236}">
                    <a16:creationId xmlns:a16="http://schemas.microsoft.com/office/drawing/2014/main" id="{B2F1E551-AA84-4E2E-9382-E782B4CC17D1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89" name="グループ化 3188">
                <a:extLst>
                  <a:ext uri="{FF2B5EF4-FFF2-40B4-BE49-F238E27FC236}">
                    <a16:creationId xmlns:a16="http://schemas.microsoft.com/office/drawing/2014/main" id="{B9E5F48A-5D74-487A-808A-7318EF1DD66C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211" name="楕円 3210">
                  <a:extLst>
                    <a:ext uri="{FF2B5EF4-FFF2-40B4-BE49-F238E27FC236}">
                      <a16:creationId xmlns:a16="http://schemas.microsoft.com/office/drawing/2014/main" id="{E82F7579-A66D-4DEE-923F-7373122405F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12" name="正方形/長方形 3211">
                  <a:extLst>
                    <a:ext uri="{FF2B5EF4-FFF2-40B4-BE49-F238E27FC236}">
                      <a16:creationId xmlns:a16="http://schemas.microsoft.com/office/drawing/2014/main" id="{856BF542-B2B3-4921-A1F4-A6FD5107C1C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90" name="グループ化 3189">
                <a:extLst>
                  <a:ext uri="{FF2B5EF4-FFF2-40B4-BE49-F238E27FC236}">
                    <a16:creationId xmlns:a16="http://schemas.microsoft.com/office/drawing/2014/main" id="{9570864D-7BFF-46C9-8C64-9930A7926B7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209" name="楕円 3208">
                  <a:extLst>
                    <a:ext uri="{FF2B5EF4-FFF2-40B4-BE49-F238E27FC236}">
                      <a16:creationId xmlns:a16="http://schemas.microsoft.com/office/drawing/2014/main" id="{C658FE6E-5FDA-4FEA-A968-C6440C87EDA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10" name="正方形/長方形 3209">
                  <a:extLst>
                    <a:ext uri="{FF2B5EF4-FFF2-40B4-BE49-F238E27FC236}">
                      <a16:creationId xmlns:a16="http://schemas.microsoft.com/office/drawing/2014/main" id="{AF683C0B-ECB2-41AD-8D62-66B69B4A664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91" name="グループ化 3190">
                <a:extLst>
                  <a:ext uri="{FF2B5EF4-FFF2-40B4-BE49-F238E27FC236}">
                    <a16:creationId xmlns:a16="http://schemas.microsoft.com/office/drawing/2014/main" id="{73333897-9D99-4F5F-BE5E-A75463BC51BF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207" name="楕円 3206">
                  <a:extLst>
                    <a:ext uri="{FF2B5EF4-FFF2-40B4-BE49-F238E27FC236}">
                      <a16:creationId xmlns:a16="http://schemas.microsoft.com/office/drawing/2014/main" id="{EFEE1FCE-E2B3-4BEF-B94C-B2AC43639E4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8" name="正方形/長方形 3207">
                  <a:extLst>
                    <a:ext uri="{FF2B5EF4-FFF2-40B4-BE49-F238E27FC236}">
                      <a16:creationId xmlns:a16="http://schemas.microsoft.com/office/drawing/2014/main" id="{F981068C-EF23-4B60-A865-CF2AD221E03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92" name="グループ化 3191">
                <a:extLst>
                  <a:ext uri="{FF2B5EF4-FFF2-40B4-BE49-F238E27FC236}">
                    <a16:creationId xmlns:a16="http://schemas.microsoft.com/office/drawing/2014/main" id="{2180CC65-0445-4DDA-BB1F-8BEF5DF9CCAF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205" name="楕円 3204">
                  <a:extLst>
                    <a:ext uri="{FF2B5EF4-FFF2-40B4-BE49-F238E27FC236}">
                      <a16:creationId xmlns:a16="http://schemas.microsoft.com/office/drawing/2014/main" id="{AB5680C7-9414-495D-8BF8-5006D847608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6" name="正方形/長方形 3205">
                  <a:extLst>
                    <a:ext uri="{FF2B5EF4-FFF2-40B4-BE49-F238E27FC236}">
                      <a16:creationId xmlns:a16="http://schemas.microsoft.com/office/drawing/2014/main" id="{F33E5600-F321-4F7B-9610-AA877ED6203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93" name="グループ化 3192">
                <a:extLst>
                  <a:ext uri="{FF2B5EF4-FFF2-40B4-BE49-F238E27FC236}">
                    <a16:creationId xmlns:a16="http://schemas.microsoft.com/office/drawing/2014/main" id="{8068F55E-0944-47B9-8A4A-1892A404515D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203" name="楕円 3202">
                  <a:extLst>
                    <a:ext uri="{FF2B5EF4-FFF2-40B4-BE49-F238E27FC236}">
                      <a16:creationId xmlns:a16="http://schemas.microsoft.com/office/drawing/2014/main" id="{C1DAFA3A-EFD5-4AF1-9540-9979F760A2A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4" name="正方形/長方形 3203">
                  <a:extLst>
                    <a:ext uri="{FF2B5EF4-FFF2-40B4-BE49-F238E27FC236}">
                      <a16:creationId xmlns:a16="http://schemas.microsoft.com/office/drawing/2014/main" id="{8F9019D4-B77F-4925-A42C-67E91AEA086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94" name="グループ化 3193">
                <a:extLst>
                  <a:ext uri="{FF2B5EF4-FFF2-40B4-BE49-F238E27FC236}">
                    <a16:creationId xmlns:a16="http://schemas.microsoft.com/office/drawing/2014/main" id="{97FB85DC-3AA9-488B-B12B-FEC5BE2DDADF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201" name="楕円 3200">
                  <a:extLst>
                    <a:ext uri="{FF2B5EF4-FFF2-40B4-BE49-F238E27FC236}">
                      <a16:creationId xmlns:a16="http://schemas.microsoft.com/office/drawing/2014/main" id="{1D936B8D-6D19-4AE8-BBAB-526360FAF3A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2" name="正方形/長方形 3201">
                  <a:extLst>
                    <a:ext uri="{FF2B5EF4-FFF2-40B4-BE49-F238E27FC236}">
                      <a16:creationId xmlns:a16="http://schemas.microsoft.com/office/drawing/2014/main" id="{3214175F-BC47-469A-B501-148D48F6DF0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95" name="楕円 3194">
                <a:extLst>
                  <a:ext uri="{FF2B5EF4-FFF2-40B4-BE49-F238E27FC236}">
                    <a16:creationId xmlns:a16="http://schemas.microsoft.com/office/drawing/2014/main" id="{ABCCB4F5-E0F4-41D2-AD80-66B3CF0F7001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6" name="楕円 3195">
                <a:extLst>
                  <a:ext uri="{FF2B5EF4-FFF2-40B4-BE49-F238E27FC236}">
                    <a16:creationId xmlns:a16="http://schemas.microsoft.com/office/drawing/2014/main" id="{2301AFCC-628F-4155-A660-9C27FDDF190D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7" name="楕円 3196">
                <a:extLst>
                  <a:ext uri="{FF2B5EF4-FFF2-40B4-BE49-F238E27FC236}">
                    <a16:creationId xmlns:a16="http://schemas.microsoft.com/office/drawing/2014/main" id="{ADC1A19F-6AF0-4212-A8C4-56A4BC8D4A7E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8" name="月 3197">
                <a:extLst>
                  <a:ext uri="{FF2B5EF4-FFF2-40B4-BE49-F238E27FC236}">
                    <a16:creationId xmlns:a16="http://schemas.microsoft.com/office/drawing/2014/main" id="{90827B43-13E2-42B3-9F69-00B227B4A404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99" name="アーチ 3198">
                <a:extLst>
                  <a:ext uri="{FF2B5EF4-FFF2-40B4-BE49-F238E27FC236}">
                    <a16:creationId xmlns:a16="http://schemas.microsoft.com/office/drawing/2014/main" id="{8E3484BA-E7FC-48AF-9527-1C044974A0D7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00" name="アーチ 3199">
                <a:extLst>
                  <a:ext uri="{FF2B5EF4-FFF2-40B4-BE49-F238E27FC236}">
                    <a16:creationId xmlns:a16="http://schemas.microsoft.com/office/drawing/2014/main" id="{0F32EDCF-F8E1-4A0C-BC99-D74CF5B28E98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BBA3FB7-EAA2-4A52-B96D-981EA35900D9}"/>
              </a:ext>
            </a:extLst>
          </p:cNvPr>
          <p:cNvGrpSpPr>
            <a:grpSpLocks noChangeAspect="1"/>
          </p:cNvGrpSpPr>
          <p:nvPr/>
        </p:nvGrpSpPr>
        <p:grpSpPr>
          <a:xfrm>
            <a:off x="7889337" y="1982602"/>
            <a:ext cx="972000" cy="972000"/>
            <a:chOff x="-37511" y="106817"/>
            <a:chExt cx="3798829" cy="3827307"/>
          </a:xfrm>
        </p:grpSpPr>
        <p:grpSp>
          <p:nvGrpSpPr>
            <p:cNvPr id="3085" name="グループ化 3084">
              <a:extLst>
                <a:ext uri="{FF2B5EF4-FFF2-40B4-BE49-F238E27FC236}">
                  <a16:creationId xmlns:a16="http://schemas.microsoft.com/office/drawing/2014/main" id="{06C4E142-95F8-4BCB-B6B9-98661F5F62A1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157" name="楕円 3156">
                <a:extLst>
                  <a:ext uri="{FF2B5EF4-FFF2-40B4-BE49-F238E27FC236}">
                    <a16:creationId xmlns:a16="http://schemas.microsoft.com/office/drawing/2014/main" id="{05DE32AD-20EF-4B15-A8C2-4FA7D75C0852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58" name="正方形/長方形 3157">
                <a:extLst>
                  <a:ext uri="{FF2B5EF4-FFF2-40B4-BE49-F238E27FC236}">
                    <a16:creationId xmlns:a16="http://schemas.microsoft.com/office/drawing/2014/main" id="{C1758FBB-F6EE-4F65-8F35-0F98200F9DEB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86" name="グループ化 3085">
              <a:extLst>
                <a:ext uri="{FF2B5EF4-FFF2-40B4-BE49-F238E27FC236}">
                  <a16:creationId xmlns:a16="http://schemas.microsoft.com/office/drawing/2014/main" id="{9C189DD8-F820-462F-99C4-225BEF11D44A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087" name="グループ化 3086">
                <a:extLst>
                  <a:ext uri="{FF2B5EF4-FFF2-40B4-BE49-F238E27FC236}">
                    <a16:creationId xmlns:a16="http://schemas.microsoft.com/office/drawing/2014/main" id="{F0B8715D-0B38-443D-94E7-2A935518523F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155" name="楕円 3154">
                  <a:extLst>
                    <a:ext uri="{FF2B5EF4-FFF2-40B4-BE49-F238E27FC236}">
                      <a16:creationId xmlns:a16="http://schemas.microsoft.com/office/drawing/2014/main" id="{B29DAA83-3DA3-4CA0-960C-2982FC9B47D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6" name="正方形/長方形 3155">
                  <a:extLst>
                    <a:ext uri="{FF2B5EF4-FFF2-40B4-BE49-F238E27FC236}">
                      <a16:creationId xmlns:a16="http://schemas.microsoft.com/office/drawing/2014/main" id="{4E70641C-71B2-4E90-B4EA-E9B5ED06D7F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88" name="グループ化 3087">
                <a:extLst>
                  <a:ext uri="{FF2B5EF4-FFF2-40B4-BE49-F238E27FC236}">
                    <a16:creationId xmlns:a16="http://schemas.microsoft.com/office/drawing/2014/main" id="{E1382949-E069-4AE5-87AC-6554D3AEFB51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153" name="楕円 3152">
                  <a:extLst>
                    <a:ext uri="{FF2B5EF4-FFF2-40B4-BE49-F238E27FC236}">
                      <a16:creationId xmlns:a16="http://schemas.microsoft.com/office/drawing/2014/main" id="{8264673A-0695-48A2-95BF-64EB834EB63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4" name="正方形/長方形 3153">
                  <a:extLst>
                    <a:ext uri="{FF2B5EF4-FFF2-40B4-BE49-F238E27FC236}">
                      <a16:creationId xmlns:a16="http://schemas.microsoft.com/office/drawing/2014/main" id="{51467D1A-C5DC-4E89-B8DA-A67386E4461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89" name="グループ化 3088">
                <a:extLst>
                  <a:ext uri="{FF2B5EF4-FFF2-40B4-BE49-F238E27FC236}">
                    <a16:creationId xmlns:a16="http://schemas.microsoft.com/office/drawing/2014/main" id="{C957372A-F4AB-489E-A36C-F90FD2F4B1B5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151" name="楕円 3150">
                  <a:extLst>
                    <a:ext uri="{FF2B5EF4-FFF2-40B4-BE49-F238E27FC236}">
                      <a16:creationId xmlns:a16="http://schemas.microsoft.com/office/drawing/2014/main" id="{7716520D-597C-4C66-A37B-69776AF415F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2" name="正方形/長方形 3151">
                  <a:extLst>
                    <a:ext uri="{FF2B5EF4-FFF2-40B4-BE49-F238E27FC236}">
                      <a16:creationId xmlns:a16="http://schemas.microsoft.com/office/drawing/2014/main" id="{6DC52C59-044B-4524-BA8A-542EE95FCFA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0" name="グループ化 3089">
                <a:extLst>
                  <a:ext uri="{FF2B5EF4-FFF2-40B4-BE49-F238E27FC236}">
                    <a16:creationId xmlns:a16="http://schemas.microsoft.com/office/drawing/2014/main" id="{D5683075-F650-4F5A-A91F-57EFF76A57D1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149" name="楕円 3148">
                  <a:extLst>
                    <a:ext uri="{FF2B5EF4-FFF2-40B4-BE49-F238E27FC236}">
                      <a16:creationId xmlns:a16="http://schemas.microsoft.com/office/drawing/2014/main" id="{919039AC-ECE8-4E0B-91B5-32A7B79DACB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0" name="正方形/長方形 3149">
                  <a:extLst>
                    <a:ext uri="{FF2B5EF4-FFF2-40B4-BE49-F238E27FC236}">
                      <a16:creationId xmlns:a16="http://schemas.microsoft.com/office/drawing/2014/main" id="{5DF33D67-6DCA-49CA-8AD1-CC60581B57A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1" name="グループ化 3090">
                <a:extLst>
                  <a:ext uri="{FF2B5EF4-FFF2-40B4-BE49-F238E27FC236}">
                    <a16:creationId xmlns:a16="http://schemas.microsoft.com/office/drawing/2014/main" id="{C23F3664-3199-4427-8268-BFFE57D8AEEC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3147" name="楕円 3146">
                  <a:extLst>
                    <a:ext uri="{FF2B5EF4-FFF2-40B4-BE49-F238E27FC236}">
                      <a16:creationId xmlns:a16="http://schemas.microsoft.com/office/drawing/2014/main" id="{0A610238-C443-4FB4-9DC9-1C8F6E413B6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8" name="正方形/長方形 3147">
                  <a:extLst>
                    <a:ext uri="{FF2B5EF4-FFF2-40B4-BE49-F238E27FC236}">
                      <a16:creationId xmlns:a16="http://schemas.microsoft.com/office/drawing/2014/main" id="{B7D62E73-7221-4EA0-B415-931D1199D42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2" name="グループ化 3091">
                <a:extLst>
                  <a:ext uri="{FF2B5EF4-FFF2-40B4-BE49-F238E27FC236}">
                    <a16:creationId xmlns:a16="http://schemas.microsoft.com/office/drawing/2014/main" id="{E308F287-F4B5-4E5D-8950-0CD4A99657B4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3145" name="楕円 3144">
                  <a:extLst>
                    <a:ext uri="{FF2B5EF4-FFF2-40B4-BE49-F238E27FC236}">
                      <a16:creationId xmlns:a16="http://schemas.microsoft.com/office/drawing/2014/main" id="{12DF145B-7719-488D-9720-AAE2F241973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6" name="正方形/長方形 3145">
                  <a:extLst>
                    <a:ext uri="{FF2B5EF4-FFF2-40B4-BE49-F238E27FC236}">
                      <a16:creationId xmlns:a16="http://schemas.microsoft.com/office/drawing/2014/main" id="{5702B779-CE42-4060-B49C-70D2A02DC4C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3" name="グループ化 3092">
                <a:extLst>
                  <a:ext uri="{FF2B5EF4-FFF2-40B4-BE49-F238E27FC236}">
                    <a16:creationId xmlns:a16="http://schemas.microsoft.com/office/drawing/2014/main" id="{242CB123-D5D1-4F5A-9603-3C8D5C9E020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3143" name="楕円 3142">
                  <a:extLst>
                    <a:ext uri="{FF2B5EF4-FFF2-40B4-BE49-F238E27FC236}">
                      <a16:creationId xmlns:a16="http://schemas.microsoft.com/office/drawing/2014/main" id="{F693E01C-4FAF-4C69-AAD3-E8D4184FCC0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4" name="正方形/長方形 3143">
                  <a:extLst>
                    <a:ext uri="{FF2B5EF4-FFF2-40B4-BE49-F238E27FC236}">
                      <a16:creationId xmlns:a16="http://schemas.microsoft.com/office/drawing/2014/main" id="{02717B24-9E35-481C-822F-9CDCE2BDA6D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4" name="グループ化 3093">
                <a:extLst>
                  <a:ext uri="{FF2B5EF4-FFF2-40B4-BE49-F238E27FC236}">
                    <a16:creationId xmlns:a16="http://schemas.microsoft.com/office/drawing/2014/main" id="{FA8BEDF1-020D-4897-9E08-4EECF1DC984D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3141" name="楕円 3140">
                  <a:extLst>
                    <a:ext uri="{FF2B5EF4-FFF2-40B4-BE49-F238E27FC236}">
                      <a16:creationId xmlns:a16="http://schemas.microsoft.com/office/drawing/2014/main" id="{06B53212-C51D-4BD1-AF68-3675588205A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2" name="正方形/長方形 3141">
                  <a:extLst>
                    <a:ext uri="{FF2B5EF4-FFF2-40B4-BE49-F238E27FC236}">
                      <a16:creationId xmlns:a16="http://schemas.microsoft.com/office/drawing/2014/main" id="{0E165A27-B65C-43E8-81E6-9E84E23C3F3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5" name="グループ化 3094">
                <a:extLst>
                  <a:ext uri="{FF2B5EF4-FFF2-40B4-BE49-F238E27FC236}">
                    <a16:creationId xmlns:a16="http://schemas.microsoft.com/office/drawing/2014/main" id="{E7528E75-7449-418C-84DC-06384146A9E3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3139" name="楕円 3138">
                  <a:extLst>
                    <a:ext uri="{FF2B5EF4-FFF2-40B4-BE49-F238E27FC236}">
                      <a16:creationId xmlns:a16="http://schemas.microsoft.com/office/drawing/2014/main" id="{A96625AD-8413-40FB-91CE-DDCAE1B85F6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0" name="正方形/長方形 3139">
                  <a:extLst>
                    <a:ext uri="{FF2B5EF4-FFF2-40B4-BE49-F238E27FC236}">
                      <a16:creationId xmlns:a16="http://schemas.microsoft.com/office/drawing/2014/main" id="{91D2E1B3-81EB-4FBF-948C-B90A2A44FBA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96" name="楕円 3095">
                <a:extLst>
                  <a:ext uri="{FF2B5EF4-FFF2-40B4-BE49-F238E27FC236}">
                    <a16:creationId xmlns:a16="http://schemas.microsoft.com/office/drawing/2014/main" id="{F348582F-C0F0-4541-A164-93918FA2D29D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7" name="楕円 3096">
                <a:extLst>
                  <a:ext uri="{FF2B5EF4-FFF2-40B4-BE49-F238E27FC236}">
                    <a16:creationId xmlns:a16="http://schemas.microsoft.com/office/drawing/2014/main" id="{498970EA-93EA-43D6-8F22-DE33BB5284AE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8" name="楕円 3097">
                <a:extLst>
                  <a:ext uri="{FF2B5EF4-FFF2-40B4-BE49-F238E27FC236}">
                    <a16:creationId xmlns:a16="http://schemas.microsoft.com/office/drawing/2014/main" id="{C3E06460-878C-466A-B449-EAF35FD0BBD7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9" name="楕円 3098">
                <a:extLst>
                  <a:ext uri="{FF2B5EF4-FFF2-40B4-BE49-F238E27FC236}">
                    <a16:creationId xmlns:a16="http://schemas.microsoft.com/office/drawing/2014/main" id="{A317086B-9114-4F79-8F41-189B102F1B43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0" name="楕円 3099">
                <a:extLst>
                  <a:ext uri="{FF2B5EF4-FFF2-40B4-BE49-F238E27FC236}">
                    <a16:creationId xmlns:a16="http://schemas.microsoft.com/office/drawing/2014/main" id="{2D028205-D240-43D7-AD8A-63B4B6EB541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1" name="楕円 3100">
                <a:extLst>
                  <a:ext uri="{FF2B5EF4-FFF2-40B4-BE49-F238E27FC236}">
                    <a16:creationId xmlns:a16="http://schemas.microsoft.com/office/drawing/2014/main" id="{371ADB69-30B4-44BA-8FF2-A2C068202BE3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2" name="楕円 3101">
                <a:extLst>
                  <a:ext uri="{FF2B5EF4-FFF2-40B4-BE49-F238E27FC236}">
                    <a16:creationId xmlns:a16="http://schemas.microsoft.com/office/drawing/2014/main" id="{18AA7855-F080-4166-B81F-B69F8ED3DB88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3" name="楕円 3102">
                <a:extLst>
                  <a:ext uri="{FF2B5EF4-FFF2-40B4-BE49-F238E27FC236}">
                    <a16:creationId xmlns:a16="http://schemas.microsoft.com/office/drawing/2014/main" id="{08917945-A5CC-4D77-8761-0BC3F6873FB4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4" name="楕円 3103">
                <a:extLst>
                  <a:ext uri="{FF2B5EF4-FFF2-40B4-BE49-F238E27FC236}">
                    <a16:creationId xmlns:a16="http://schemas.microsoft.com/office/drawing/2014/main" id="{382514F4-371B-4536-BB95-E3E2BA03FB44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5" name="楕円 3104">
                <a:extLst>
                  <a:ext uri="{FF2B5EF4-FFF2-40B4-BE49-F238E27FC236}">
                    <a16:creationId xmlns:a16="http://schemas.microsoft.com/office/drawing/2014/main" id="{9EE8B3EA-B03B-472E-A5D6-86252742A960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6" name="楕円 3105">
                <a:extLst>
                  <a:ext uri="{FF2B5EF4-FFF2-40B4-BE49-F238E27FC236}">
                    <a16:creationId xmlns:a16="http://schemas.microsoft.com/office/drawing/2014/main" id="{7975C326-F87C-4FD2-AE47-4FAC9A85ECA8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7" name="楕円 3106">
                <a:extLst>
                  <a:ext uri="{FF2B5EF4-FFF2-40B4-BE49-F238E27FC236}">
                    <a16:creationId xmlns:a16="http://schemas.microsoft.com/office/drawing/2014/main" id="{66614532-8989-41D9-BAA3-BB3B4C632BB4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8" name="楕円 3107">
                <a:extLst>
                  <a:ext uri="{FF2B5EF4-FFF2-40B4-BE49-F238E27FC236}">
                    <a16:creationId xmlns:a16="http://schemas.microsoft.com/office/drawing/2014/main" id="{04E92874-6BEF-4F94-9D5C-223F47434E1F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9" name="楕円 3108">
                <a:extLst>
                  <a:ext uri="{FF2B5EF4-FFF2-40B4-BE49-F238E27FC236}">
                    <a16:creationId xmlns:a16="http://schemas.microsoft.com/office/drawing/2014/main" id="{D793FB9F-1657-474B-B875-A2BDA155F94E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0" name="楕円 3109">
                <a:extLst>
                  <a:ext uri="{FF2B5EF4-FFF2-40B4-BE49-F238E27FC236}">
                    <a16:creationId xmlns:a16="http://schemas.microsoft.com/office/drawing/2014/main" id="{1E630E53-3431-4647-8247-1EE7BDA24936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1" name="楕円 3110">
                <a:extLst>
                  <a:ext uri="{FF2B5EF4-FFF2-40B4-BE49-F238E27FC236}">
                    <a16:creationId xmlns:a16="http://schemas.microsoft.com/office/drawing/2014/main" id="{3387D8BA-E463-4C3A-86A0-A57032549183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2" name="楕円 3111">
                <a:extLst>
                  <a:ext uri="{FF2B5EF4-FFF2-40B4-BE49-F238E27FC236}">
                    <a16:creationId xmlns:a16="http://schemas.microsoft.com/office/drawing/2014/main" id="{FC2E3C4E-1E90-4417-A729-1166BFFAEF5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3" name="楕円 3112">
                <a:extLst>
                  <a:ext uri="{FF2B5EF4-FFF2-40B4-BE49-F238E27FC236}">
                    <a16:creationId xmlns:a16="http://schemas.microsoft.com/office/drawing/2014/main" id="{CBAC4B2E-EF36-4E5F-AD07-61B9E149255D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4" name="楕円 3113">
                <a:extLst>
                  <a:ext uri="{FF2B5EF4-FFF2-40B4-BE49-F238E27FC236}">
                    <a16:creationId xmlns:a16="http://schemas.microsoft.com/office/drawing/2014/main" id="{F84BD484-BBF6-48C2-9087-C87E58237D50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115" name="グループ化 3114">
                <a:extLst>
                  <a:ext uri="{FF2B5EF4-FFF2-40B4-BE49-F238E27FC236}">
                    <a16:creationId xmlns:a16="http://schemas.microsoft.com/office/drawing/2014/main" id="{12C8C35B-7358-4AC4-B01B-4D19CC33EEE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137" name="楕円 3136">
                  <a:extLst>
                    <a:ext uri="{FF2B5EF4-FFF2-40B4-BE49-F238E27FC236}">
                      <a16:creationId xmlns:a16="http://schemas.microsoft.com/office/drawing/2014/main" id="{AE478815-1726-4F16-B038-F0C47449883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38" name="正方形/長方形 3137">
                  <a:extLst>
                    <a:ext uri="{FF2B5EF4-FFF2-40B4-BE49-F238E27FC236}">
                      <a16:creationId xmlns:a16="http://schemas.microsoft.com/office/drawing/2014/main" id="{B244BFCA-A9A3-47D0-AA68-1DCD6F0348E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16" name="グループ化 3115">
                <a:extLst>
                  <a:ext uri="{FF2B5EF4-FFF2-40B4-BE49-F238E27FC236}">
                    <a16:creationId xmlns:a16="http://schemas.microsoft.com/office/drawing/2014/main" id="{2B05CBBD-DC6A-434A-8429-181389242A6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135" name="楕円 3134">
                  <a:extLst>
                    <a:ext uri="{FF2B5EF4-FFF2-40B4-BE49-F238E27FC236}">
                      <a16:creationId xmlns:a16="http://schemas.microsoft.com/office/drawing/2014/main" id="{B8162CA5-6D47-4373-A567-3AFD5E48E0E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36" name="正方形/長方形 3135">
                  <a:extLst>
                    <a:ext uri="{FF2B5EF4-FFF2-40B4-BE49-F238E27FC236}">
                      <a16:creationId xmlns:a16="http://schemas.microsoft.com/office/drawing/2014/main" id="{90811931-0CEB-45B3-82E9-9CB14B964CF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17" name="グループ化 3116">
                <a:extLst>
                  <a:ext uri="{FF2B5EF4-FFF2-40B4-BE49-F238E27FC236}">
                    <a16:creationId xmlns:a16="http://schemas.microsoft.com/office/drawing/2014/main" id="{33A149C1-B850-4C5E-BDCE-2B39DCE482C9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133" name="楕円 3132">
                  <a:extLst>
                    <a:ext uri="{FF2B5EF4-FFF2-40B4-BE49-F238E27FC236}">
                      <a16:creationId xmlns:a16="http://schemas.microsoft.com/office/drawing/2014/main" id="{7136FFB1-E487-428A-8123-18940C610D7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34" name="正方形/長方形 3133">
                  <a:extLst>
                    <a:ext uri="{FF2B5EF4-FFF2-40B4-BE49-F238E27FC236}">
                      <a16:creationId xmlns:a16="http://schemas.microsoft.com/office/drawing/2014/main" id="{3376D10B-1A32-4AFE-BBDC-D47A59F2D48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18" name="グループ化 3117">
                <a:extLst>
                  <a:ext uri="{FF2B5EF4-FFF2-40B4-BE49-F238E27FC236}">
                    <a16:creationId xmlns:a16="http://schemas.microsoft.com/office/drawing/2014/main" id="{8374D94A-3B96-4AC1-B9E1-0651A9A2B252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131" name="楕円 3130">
                  <a:extLst>
                    <a:ext uri="{FF2B5EF4-FFF2-40B4-BE49-F238E27FC236}">
                      <a16:creationId xmlns:a16="http://schemas.microsoft.com/office/drawing/2014/main" id="{FA4D61FE-D271-4BD9-AF1A-65991EC0BFE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32" name="正方形/長方形 3131">
                  <a:extLst>
                    <a:ext uri="{FF2B5EF4-FFF2-40B4-BE49-F238E27FC236}">
                      <a16:creationId xmlns:a16="http://schemas.microsoft.com/office/drawing/2014/main" id="{32B9E2E0-C662-4197-BB19-2B433BBCA36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19" name="グループ化 3118">
                <a:extLst>
                  <a:ext uri="{FF2B5EF4-FFF2-40B4-BE49-F238E27FC236}">
                    <a16:creationId xmlns:a16="http://schemas.microsoft.com/office/drawing/2014/main" id="{F7DCC3C1-6C44-444B-A720-B7A55ECFBBBF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129" name="楕円 3128">
                  <a:extLst>
                    <a:ext uri="{FF2B5EF4-FFF2-40B4-BE49-F238E27FC236}">
                      <a16:creationId xmlns:a16="http://schemas.microsoft.com/office/drawing/2014/main" id="{CBA3C6DF-063A-4710-8768-EF445AED463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30" name="正方形/長方形 3129">
                  <a:extLst>
                    <a:ext uri="{FF2B5EF4-FFF2-40B4-BE49-F238E27FC236}">
                      <a16:creationId xmlns:a16="http://schemas.microsoft.com/office/drawing/2014/main" id="{0AA42822-6D58-49C5-96F7-36348237725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20" name="グループ化 3119">
                <a:extLst>
                  <a:ext uri="{FF2B5EF4-FFF2-40B4-BE49-F238E27FC236}">
                    <a16:creationId xmlns:a16="http://schemas.microsoft.com/office/drawing/2014/main" id="{6FBA7FD2-B18D-4B66-8B50-62BB650A49F5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127" name="楕円 3126">
                  <a:extLst>
                    <a:ext uri="{FF2B5EF4-FFF2-40B4-BE49-F238E27FC236}">
                      <a16:creationId xmlns:a16="http://schemas.microsoft.com/office/drawing/2014/main" id="{F250A6BB-D05A-49BE-8C76-3F5F13D55F1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8" name="正方形/長方形 3127">
                  <a:extLst>
                    <a:ext uri="{FF2B5EF4-FFF2-40B4-BE49-F238E27FC236}">
                      <a16:creationId xmlns:a16="http://schemas.microsoft.com/office/drawing/2014/main" id="{146CC63D-F59E-4AB3-8645-3AD1C9859E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121" name="楕円 3120">
                <a:extLst>
                  <a:ext uri="{FF2B5EF4-FFF2-40B4-BE49-F238E27FC236}">
                    <a16:creationId xmlns:a16="http://schemas.microsoft.com/office/drawing/2014/main" id="{5C628C32-7853-4B53-8B14-AF5A20FE7BE9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2" name="楕円 3121">
                <a:extLst>
                  <a:ext uri="{FF2B5EF4-FFF2-40B4-BE49-F238E27FC236}">
                    <a16:creationId xmlns:a16="http://schemas.microsoft.com/office/drawing/2014/main" id="{547903D3-04B6-448D-80F0-B2B706033E28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3" name="楕円 3122">
                <a:extLst>
                  <a:ext uri="{FF2B5EF4-FFF2-40B4-BE49-F238E27FC236}">
                    <a16:creationId xmlns:a16="http://schemas.microsoft.com/office/drawing/2014/main" id="{CE0EF30C-B998-423C-BAE4-7003419194E5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4" name="月 3123">
                <a:extLst>
                  <a:ext uri="{FF2B5EF4-FFF2-40B4-BE49-F238E27FC236}">
                    <a16:creationId xmlns:a16="http://schemas.microsoft.com/office/drawing/2014/main" id="{3E1B2F67-FABA-489F-B806-84E74498C7BF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5" name="アーチ 3124">
                <a:extLst>
                  <a:ext uri="{FF2B5EF4-FFF2-40B4-BE49-F238E27FC236}">
                    <a16:creationId xmlns:a16="http://schemas.microsoft.com/office/drawing/2014/main" id="{23868F87-5052-4844-B80B-42A3B7F1184A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26" name="アーチ 3125">
                <a:extLst>
                  <a:ext uri="{FF2B5EF4-FFF2-40B4-BE49-F238E27FC236}">
                    <a16:creationId xmlns:a16="http://schemas.microsoft.com/office/drawing/2014/main" id="{BA0E7502-66F1-4440-91D0-E3498EB9591A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EFE6CE8-9FA9-4E46-9A75-45F52C17DCD7}"/>
              </a:ext>
            </a:extLst>
          </p:cNvPr>
          <p:cNvGrpSpPr>
            <a:grpSpLocks noChangeAspect="1"/>
          </p:cNvGrpSpPr>
          <p:nvPr/>
        </p:nvGrpSpPr>
        <p:grpSpPr>
          <a:xfrm>
            <a:off x="7718979" y="3262457"/>
            <a:ext cx="1080000" cy="1080000"/>
            <a:chOff x="-37511" y="106817"/>
            <a:chExt cx="3798829" cy="3827307"/>
          </a:xfrm>
        </p:grpSpPr>
        <p:grpSp>
          <p:nvGrpSpPr>
            <p:cNvPr id="3011" name="グループ化 3010">
              <a:extLst>
                <a:ext uri="{FF2B5EF4-FFF2-40B4-BE49-F238E27FC236}">
                  <a16:creationId xmlns:a16="http://schemas.microsoft.com/office/drawing/2014/main" id="{32BB572B-537C-43A1-A30B-C8A1E42FE0D0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083" name="楕円 3082">
                <a:extLst>
                  <a:ext uri="{FF2B5EF4-FFF2-40B4-BE49-F238E27FC236}">
                    <a16:creationId xmlns:a16="http://schemas.microsoft.com/office/drawing/2014/main" id="{EF09F9C8-4835-4084-96C7-E81EA349D72D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4" name="正方形/長方形 3083">
                <a:extLst>
                  <a:ext uri="{FF2B5EF4-FFF2-40B4-BE49-F238E27FC236}">
                    <a16:creationId xmlns:a16="http://schemas.microsoft.com/office/drawing/2014/main" id="{EF1AF831-F3C8-4548-AFB6-25C022D18410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12" name="グループ化 3011">
              <a:extLst>
                <a:ext uri="{FF2B5EF4-FFF2-40B4-BE49-F238E27FC236}">
                  <a16:creationId xmlns:a16="http://schemas.microsoft.com/office/drawing/2014/main" id="{5A414BA6-DECF-4C69-8875-856A0F251999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013" name="グループ化 3012">
                <a:extLst>
                  <a:ext uri="{FF2B5EF4-FFF2-40B4-BE49-F238E27FC236}">
                    <a16:creationId xmlns:a16="http://schemas.microsoft.com/office/drawing/2014/main" id="{698BC9C4-5D79-4DDC-A7F9-59ECDE6A5683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081" name="楕円 3080">
                  <a:extLst>
                    <a:ext uri="{FF2B5EF4-FFF2-40B4-BE49-F238E27FC236}">
                      <a16:creationId xmlns:a16="http://schemas.microsoft.com/office/drawing/2014/main" id="{13FCF394-89AE-41BC-B570-3D8725CC138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82" name="正方形/長方形 3081">
                  <a:extLst>
                    <a:ext uri="{FF2B5EF4-FFF2-40B4-BE49-F238E27FC236}">
                      <a16:creationId xmlns:a16="http://schemas.microsoft.com/office/drawing/2014/main" id="{3A5FABBD-9ED7-471A-BEEF-CFCCE349A43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4" name="グループ化 3013">
                <a:extLst>
                  <a:ext uri="{FF2B5EF4-FFF2-40B4-BE49-F238E27FC236}">
                    <a16:creationId xmlns:a16="http://schemas.microsoft.com/office/drawing/2014/main" id="{3C116D8F-C489-4B23-8105-7AC3D53474AE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079" name="楕円 3078">
                  <a:extLst>
                    <a:ext uri="{FF2B5EF4-FFF2-40B4-BE49-F238E27FC236}">
                      <a16:creationId xmlns:a16="http://schemas.microsoft.com/office/drawing/2014/main" id="{DCC6A0CF-BA91-425D-80FE-8DEB3AC6B4C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80" name="正方形/長方形 3079">
                  <a:extLst>
                    <a:ext uri="{FF2B5EF4-FFF2-40B4-BE49-F238E27FC236}">
                      <a16:creationId xmlns:a16="http://schemas.microsoft.com/office/drawing/2014/main" id="{8C444A43-9D57-422B-AE45-2A003C6A7ED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5" name="グループ化 3014">
                <a:extLst>
                  <a:ext uri="{FF2B5EF4-FFF2-40B4-BE49-F238E27FC236}">
                    <a16:creationId xmlns:a16="http://schemas.microsoft.com/office/drawing/2014/main" id="{34174DDA-8A6C-4C8F-B007-D44125406917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077" name="楕円 3076">
                  <a:extLst>
                    <a:ext uri="{FF2B5EF4-FFF2-40B4-BE49-F238E27FC236}">
                      <a16:creationId xmlns:a16="http://schemas.microsoft.com/office/drawing/2014/main" id="{C4329585-39F8-4E09-8056-1701D62D91B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78" name="正方形/長方形 3077">
                  <a:extLst>
                    <a:ext uri="{FF2B5EF4-FFF2-40B4-BE49-F238E27FC236}">
                      <a16:creationId xmlns:a16="http://schemas.microsoft.com/office/drawing/2014/main" id="{4F54A104-A581-49BD-BE61-AE4B538B77D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6" name="グループ化 3015">
                <a:extLst>
                  <a:ext uri="{FF2B5EF4-FFF2-40B4-BE49-F238E27FC236}">
                    <a16:creationId xmlns:a16="http://schemas.microsoft.com/office/drawing/2014/main" id="{E521CC40-3632-4B5D-999A-8BE6FA05E638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075" name="楕円 3074">
                  <a:extLst>
                    <a:ext uri="{FF2B5EF4-FFF2-40B4-BE49-F238E27FC236}">
                      <a16:creationId xmlns:a16="http://schemas.microsoft.com/office/drawing/2014/main" id="{4A98385B-1521-4879-ABAE-A8DF4A91658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76" name="正方形/長方形 3075">
                  <a:extLst>
                    <a:ext uri="{FF2B5EF4-FFF2-40B4-BE49-F238E27FC236}">
                      <a16:creationId xmlns:a16="http://schemas.microsoft.com/office/drawing/2014/main" id="{4E76CF9D-D020-47F6-B1FF-3E4FF46BC07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7" name="グループ化 3016">
                <a:extLst>
                  <a:ext uri="{FF2B5EF4-FFF2-40B4-BE49-F238E27FC236}">
                    <a16:creationId xmlns:a16="http://schemas.microsoft.com/office/drawing/2014/main" id="{D6BC83A3-7839-4895-A128-CC71BF6A5B23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3073" name="楕円 3072">
                  <a:extLst>
                    <a:ext uri="{FF2B5EF4-FFF2-40B4-BE49-F238E27FC236}">
                      <a16:creationId xmlns:a16="http://schemas.microsoft.com/office/drawing/2014/main" id="{524D6B32-38A2-473B-B609-CF89D194749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74" name="正方形/長方形 3073">
                  <a:extLst>
                    <a:ext uri="{FF2B5EF4-FFF2-40B4-BE49-F238E27FC236}">
                      <a16:creationId xmlns:a16="http://schemas.microsoft.com/office/drawing/2014/main" id="{9398D02D-7B74-4D77-B264-8DC52970848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8" name="グループ化 3017">
                <a:extLst>
                  <a:ext uri="{FF2B5EF4-FFF2-40B4-BE49-F238E27FC236}">
                    <a16:creationId xmlns:a16="http://schemas.microsoft.com/office/drawing/2014/main" id="{51852DB1-3F64-4706-9DF7-78DAAC4CF164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3071" name="楕円 3070">
                  <a:extLst>
                    <a:ext uri="{FF2B5EF4-FFF2-40B4-BE49-F238E27FC236}">
                      <a16:creationId xmlns:a16="http://schemas.microsoft.com/office/drawing/2014/main" id="{76B7F799-442C-46B7-8FFE-0978B57B66F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72" name="正方形/長方形 3071">
                  <a:extLst>
                    <a:ext uri="{FF2B5EF4-FFF2-40B4-BE49-F238E27FC236}">
                      <a16:creationId xmlns:a16="http://schemas.microsoft.com/office/drawing/2014/main" id="{0663E57B-99E0-4985-8D1D-F8F9B6EE77D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19" name="グループ化 3018">
                <a:extLst>
                  <a:ext uri="{FF2B5EF4-FFF2-40B4-BE49-F238E27FC236}">
                    <a16:creationId xmlns:a16="http://schemas.microsoft.com/office/drawing/2014/main" id="{0A2F3117-9684-4273-9A6D-C22AD9559349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3069" name="楕円 3068">
                  <a:extLst>
                    <a:ext uri="{FF2B5EF4-FFF2-40B4-BE49-F238E27FC236}">
                      <a16:creationId xmlns:a16="http://schemas.microsoft.com/office/drawing/2014/main" id="{66A3B617-8A99-4454-A9A5-0F8B418ED24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70" name="正方形/長方形 3069">
                  <a:extLst>
                    <a:ext uri="{FF2B5EF4-FFF2-40B4-BE49-F238E27FC236}">
                      <a16:creationId xmlns:a16="http://schemas.microsoft.com/office/drawing/2014/main" id="{979ACA73-7CE6-422D-BB5C-FEB68510856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20" name="グループ化 3019">
                <a:extLst>
                  <a:ext uri="{FF2B5EF4-FFF2-40B4-BE49-F238E27FC236}">
                    <a16:creationId xmlns:a16="http://schemas.microsoft.com/office/drawing/2014/main" id="{E084CE61-D783-4595-8506-49F6934CE585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3067" name="楕円 3066">
                  <a:extLst>
                    <a:ext uri="{FF2B5EF4-FFF2-40B4-BE49-F238E27FC236}">
                      <a16:creationId xmlns:a16="http://schemas.microsoft.com/office/drawing/2014/main" id="{5FEF10E8-6681-4488-9F81-268E26C7B66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68" name="正方形/長方形 3067">
                  <a:extLst>
                    <a:ext uri="{FF2B5EF4-FFF2-40B4-BE49-F238E27FC236}">
                      <a16:creationId xmlns:a16="http://schemas.microsoft.com/office/drawing/2014/main" id="{B0B282F6-B846-4910-A10E-6D044F16257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21" name="グループ化 3020">
                <a:extLst>
                  <a:ext uri="{FF2B5EF4-FFF2-40B4-BE49-F238E27FC236}">
                    <a16:creationId xmlns:a16="http://schemas.microsoft.com/office/drawing/2014/main" id="{C2AE4AEE-BBAC-460B-9BA6-7E611BB17B29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3065" name="楕円 3064">
                  <a:extLst>
                    <a:ext uri="{FF2B5EF4-FFF2-40B4-BE49-F238E27FC236}">
                      <a16:creationId xmlns:a16="http://schemas.microsoft.com/office/drawing/2014/main" id="{A3D86C8B-C1F0-4CD4-90AA-68504AC4409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66" name="正方形/長方形 3065">
                  <a:extLst>
                    <a:ext uri="{FF2B5EF4-FFF2-40B4-BE49-F238E27FC236}">
                      <a16:creationId xmlns:a16="http://schemas.microsoft.com/office/drawing/2014/main" id="{29350BF3-4C99-41FC-9C5B-CB971F86250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22" name="楕円 3021">
                <a:extLst>
                  <a:ext uri="{FF2B5EF4-FFF2-40B4-BE49-F238E27FC236}">
                    <a16:creationId xmlns:a16="http://schemas.microsoft.com/office/drawing/2014/main" id="{09AB382C-2E3C-40BF-AB8B-20C498F5D868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3" name="楕円 3022">
                <a:extLst>
                  <a:ext uri="{FF2B5EF4-FFF2-40B4-BE49-F238E27FC236}">
                    <a16:creationId xmlns:a16="http://schemas.microsoft.com/office/drawing/2014/main" id="{EC76B551-90E7-451F-8A7B-1772B8A0195F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4" name="楕円 3023">
                <a:extLst>
                  <a:ext uri="{FF2B5EF4-FFF2-40B4-BE49-F238E27FC236}">
                    <a16:creationId xmlns:a16="http://schemas.microsoft.com/office/drawing/2014/main" id="{9680C07E-9C8A-4EB6-9FED-AFAC977D3D04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5" name="楕円 3024">
                <a:extLst>
                  <a:ext uri="{FF2B5EF4-FFF2-40B4-BE49-F238E27FC236}">
                    <a16:creationId xmlns:a16="http://schemas.microsoft.com/office/drawing/2014/main" id="{E9D7E55A-8E24-4CB4-8A96-15E576E719E3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6" name="楕円 3025">
                <a:extLst>
                  <a:ext uri="{FF2B5EF4-FFF2-40B4-BE49-F238E27FC236}">
                    <a16:creationId xmlns:a16="http://schemas.microsoft.com/office/drawing/2014/main" id="{C6990697-E318-4A2C-94C7-A0986C59C39E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7" name="楕円 3026">
                <a:extLst>
                  <a:ext uri="{FF2B5EF4-FFF2-40B4-BE49-F238E27FC236}">
                    <a16:creationId xmlns:a16="http://schemas.microsoft.com/office/drawing/2014/main" id="{F71EFED8-992F-468B-BE93-630362E57CF6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8" name="楕円 3027">
                <a:extLst>
                  <a:ext uri="{FF2B5EF4-FFF2-40B4-BE49-F238E27FC236}">
                    <a16:creationId xmlns:a16="http://schemas.microsoft.com/office/drawing/2014/main" id="{EC596E34-6A64-44C3-AA90-44D24AA206AF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9" name="楕円 3028">
                <a:extLst>
                  <a:ext uri="{FF2B5EF4-FFF2-40B4-BE49-F238E27FC236}">
                    <a16:creationId xmlns:a16="http://schemas.microsoft.com/office/drawing/2014/main" id="{5332DEF4-139F-43ED-9D1A-38A484645EB4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0" name="楕円 3029">
                <a:extLst>
                  <a:ext uri="{FF2B5EF4-FFF2-40B4-BE49-F238E27FC236}">
                    <a16:creationId xmlns:a16="http://schemas.microsoft.com/office/drawing/2014/main" id="{727682AF-E12A-46F1-B312-16801D6FEFB2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1" name="楕円 3030">
                <a:extLst>
                  <a:ext uri="{FF2B5EF4-FFF2-40B4-BE49-F238E27FC236}">
                    <a16:creationId xmlns:a16="http://schemas.microsoft.com/office/drawing/2014/main" id="{DBECB49A-49E2-4601-ADB9-1FEB84129BB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2" name="楕円 3031">
                <a:extLst>
                  <a:ext uri="{FF2B5EF4-FFF2-40B4-BE49-F238E27FC236}">
                    <a16:creationId xmlns:a16="http://schemas.microsoft.com/office/drawing/2014/main" id="{FD3E8F37-307F-4E61-B4A5-0A8CDA31E80B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3" name="楕円 3032">
                <a:extLst>
                  <a:ext uri="{FF2B5EF4-FFF2-40B4-BE49-F238E27FC236}">
                    <a16:creationId xmlns:a16="http://schemas.microsoft.com/office/drawing/2014/main" id="{1E7B6779-007D-4616-AF9B-839C30214761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4" name="楕円 3033">
                <a:extLst>
                  <a:ext uri="{FF2B5EF4-FFF2-40B4-BE49-F238E27FC236}">
                    <a16:creationId xmlns:a16="http://schemas.microsoft.com/office/drawing/2014/main" id="{3A650597-F806-4658-BB98-286E73EE80CF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5" name="楕円 3034">
                <a:extLst>
                  <a:ext uri="{FF2B5EF4-FFF2-40B4-BE49-F238E27FC236}">
                    <a16:creationId xmlns:a16="http://schemas.microsoft.com/office/drawing/2014/main" id="{51BEC0D8-857F-4AD7-8C1D-B3A3C516117C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6" name="楕円 3035">
                <a:extLst>
                  <a:ext uri="{FF2B5EF4-FFF2-40B4-BE49-F238E27FC236}">
                    <a16:creationId xmlns:a16="http://schemas.microsoft.com/office/drawing/2014/main" id="{7ABF3696-B32E-4F62-B835-88A19360FACE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7" name="楕円 3036">
                <a:extLst>
                  <a:ext uri="{FF2B5EF4-FFF2-40B4-BE49-F238E27FC236}">
                    <a16:creationId xmlns:a16="http://schemas.microsoft.com/office/drawing/2014/main" id="{0DFD3C7D-8B8E-4962-B2BB-7537AAEF4CB7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8" name="楕円 3037">
                <a:extLst>
                  <a:ext uri="{FF2B5EF4-FFF2-40B4-BE49-F238E27FC236}">
                    <a16:creationId xmlns:a16="http://schemas.microsoft.com/office/drawing/2014/main" id="{22181A56-09F5-4DBB-BFE9-C3F7CB8A3F7A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39" name="楕円 3038">
                <a:extLst>
                  <a:ext uri="{FF2B5EF4-FFF2-40B4-BE49-F238E27FC236}">
                    <a16:creationId xmlns:a16="http://schemas.microsoft.com/office/drawing/2014/main" id="{DFF209B3-B709-4706-B0BF-A26DD2D2FE3F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40" name="楕円 3039">
                <a:extLst>
                  <a:ext uri="{FF2B5EF4-FFF2-40B4-BE49-F238E27FC236}">
                    <a16:creationId xmlns:a16="http://schemas.microsoft.com/office/drawing/2014/main" id="{828A849B-D3F3-4E1C-85F7-64317D2FA5F3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041" name="グループ化 3040">
                <a:extLst>
                  <a:ext uri="{FF2B5EF4-FFF2-40B4-BE49-F238E27FC236}">
                    <a16:creationId xmlns:a16="http://schemas.microsoft.com/office/drawing/2014/main" id="{4F7D6A59-F3FA-42B5-98CE-6A6B7D6B56A6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063" name="楕円 3062">
                  <a:extLst>
                    <a:ext uri="{FF2B5EF4-FFF2-40B4-BE49-F238E27FC236}">
                      <a16:creationId xmlns:a16="http://schemas.microsoft.com/office/drawing/2014/main" id="{46D0DA68-4309-47AF-A348-2D4E5556B02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64" name="正方形/長方形 3063">
                  <a:extLst>
                    <a:ext uri="{FF2B5EF4-FFF2-40B4-BE49-F238E27FC236}">
                      <a16:creationId xmlns:a16="http://schemas.microsoft.com/office/drawing/2014/main" id="{309982A5-F77D-4C68-9FBC-59BED88A897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42" name="グループ化 3041">
                <a:extLst>
                  <a:ext uri="{FF2B5EF4-FFF2-40B4-BE49-F238E27FC236}">
                    <a16:creationId xmlns:a16="http://schemas.microsoft.com/office/drawing/2014/main" id="{BF40004C-43AF-4D51-BE80-C6AF304E48BC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061" name="楕円 3060">
                  <a:extLst>
                    <a:ext uri="{FF2B5EF4-FFF2-40B4-BE49-F238E27FC236}">
                      <a16:creationId xmlns:a16="http://schemas.microsoft.com/office/drawing/2014/main" id="{2FD05599-C252-44E7-95C1-D5B83F87D4D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62" name="正方形/長方形 3061">
                  <a:extLst>
                    <a:ext uri="{FF2B5EF4-FFF2-40B4-BE49-F238E27FC236}">
                      <a16:creationId xmlns:a16="http://schemas.microsoft.com/office/drawing/2014/main" id="{2BB36BB5-2DA3-4BA2-9BEE-59BA4C1F8B9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43" name="グループ化 3042">
                <a:extLst>
                  <a:ext uri="{FF2B5EF4-FFF2-40B4-BE49-F238E27FC236}">
                    <a16:creationId xmlns:a16="http://schemas.microsoft.com/office/drawing/2014/main" id="{FE90F787-75E1-4FD8-8233-614FE54145D0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059" name="楕円 3058">
                  <a:extLst>
                    <a:ext uri="{FF2B5EF4-FFF2-40B4-BE49-F238E27FC236}">
                      <a16:creationId xmlns:a16="http://schemas.microsoft.com/office/drawing/2014/main" id="{8EA0FB85-1198-42B1-9C2F-63C999FBE9E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60" name="正方形/長方形 3059">
                  <a:extLst>
                    <a:ext uri="{FF2B5EF4-FFF2-40B4-BE49-F238E27FC236}">
                      <a16:creationId xmlns:a16="http://schemas.microsoft.com/office/drawing/2014/main" id="{97C77DA5-D297-4FC5-8E30-72136213B35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44" name="グループ化 3043">
                <a:extLst>
                  <a:ext uri="{FF2B5EF4-FFF2-40B4-BE49-F238E27FC236}">
                    <a16:creationId xmlns:a16="http://schemas.microsoft.com/office/drawing/2014/main" id="{AD5E1652-41AC-4468-A635-D1E7466640E9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057" name="楕円 3056">
                  <a:extLst>
                    <a:ext uri="{FF2B5EF4-FFF2-40B4-BE49-F238E27FC236}">
                      <a16:creationId xmlns:a16="http://schemas.microsoft.com/office/drawing/2014/main" id="{4392547E-03DB-44AF-BE37-E05BC19E69F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8" name="正方形/長方形 3057">
                  <a:extLst>
                    <a:ext uri="{FF2B5EF4-FFF2-40B4-BE49-F238E27FC236}">
                      <a16:creationId xmlns:a16="http://schemas.microsoft.com/office/drawing/2014/main" id="{551DCD9E-875C-4AE3-B134-FB61DD0B491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45" name="グループ化 3044">
                <a:extLst>
                  <a:ext uri="{FF2B5EF4-FFF2-40B4-BE49-F238E27FC236}">
                    <a16:creationId xmlns:a16="http://schemas.microsoft.com/office/drawing/2014/main" id="{7467B6CF-2A4C-4965-9CFA-1D91AC350999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055" name="楕円 3054">
                  <a:extLst>
                    <a:ext uri="{FF2B5EF4-FFF2-40B4-BE49-F238E27FC236}">
                      <a16:creationId xmlns:a16="http://schemas.microsoft.com/office/drawing/2014/main" id="{FB416378-F7C7-4529-9625-920522E7C03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6" name="正方形/長方形 3055">
                  <a:extLst>
                    <a:ext uri="{FF2B5EF4-FFF2-40B4-BE49-F238E27FC236}">
                      <a16:creationId xmlns:a16="http://schemas.microsoft.com/office/drawing/2014/main" id="{EF8CADD6-F3DF-48B1-8F23-49F286A59E9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46" name="グループ化 3045">
                <a:extLst>
                  <a:ext uri="{FF2B5EF4-FFF2-40B4-BE49-F238E27FC236}">
                    <a16:creationId xmlns:a16="http://schemas.microsoft.com/office/drawing/2014/main" id="{3F4135D3-D1B6-4BC0-B6B8-8C944E1E1EC6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053" name="楕円 3052">
                  <a:extLst>
                    <a:ext uri="{FF2B5EF4-FFF2-40B4-BE49-F238E27FC236}">
                      <a16:creationId xmlns:a16="http://schemas.microsoft.com/office/drawing/2014/main" id="{13B2A6C9-26DA-4701-ADD0-9E3F668F715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4" name="正方形/長方形 3053">
                  <a:extLst>
                    <a:ext uri="{FF2B5EF4-FFF2-40B4-BE49-F238E27FC236}">
                      <a16:creationId xmlns:a16="http://schemas.microsoft.com/office/drawing/2014/main" id="{C07E87D9-DEDA-40BE-8F30-6DA8DD39389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47" name="楕円 3046">
                <a:extLst>
                  <a:ext uri="{FF2B5EF4-FFF2-40B4-BE49-F238E27FC236}">
                    <a16:creationId xmlns:a16="http://schemas.microsoft.com/office/drawing/2014/main" id="{CC6F3645-DD74-4BB2-8F83-9A0AB926814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48" name="楕円 3047">
                <a:extLst>
                  <a:ext uri="{FF2B5EF4-FFF2-40B4-BE49-F238E27FC236}">
                    <a16:creationId xmlns:a16="http://schemas.microsoft.com/office/drawing/2014/main" id="{0210D989-5D29-4376-A2BE-C9BF7554F415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49" name="楕円 3048">
                <a:extLst>
                  <a:ext uri="{FF2B5EF4-FFF2-40B4-BE49-F238E27FC236}">
                    <a16:creationId xmlns:a16="http://schemas.microsoft.com/office/drawing/2014/main" id="{92920878-413F-490A-8C64-04F0C8E5E2BF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0" name="月 3049">
                <a:extLst>
                  <a:ext uri="{FF2B5EF4-FFF2-40B4-BE49-F238E27FC236}">
                    <a16:creationId xmlns:a16="http://schemas.microsoft.com/office/drawing/2014/main" id="{5376F261-2042-4B19-88BB-72383A24DF05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51" name="アーチ 3050">
                <a:extLst>
                  <a:ext uri="{FF2B5EF4-FFF2-40B4-BE49-F238E27FC236}">
                    <a16:creationId xmlns:a16="http://schemas.microsoft.com/office/drawing/2014/main" id="{1809F595-4FE2-4A02-B03A-9EA62A5CAAD1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52" name="アーチ 3051">
                <a:extLst>
                  <a:ext uri="{FF2B5EF4-FFF2-40B4-BE49-F238E27FC236}">
                    <a16:creationId xmlns:a16="http://schemas.microsoft.com/office/drawing/2014/main" id="{96F41AF4-4A83-4F5F-BD95-978FA6840766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25061CF-9E54-4640-8DEC-8AAB64C5DE40}"/>
              </a:ext>
            </a:extLst>
          </p:cNvPr>
          <p:cNvGrpSpPr>
            <a:grpSpLocks noChangeAspect="1"/>
          </p:cNvGrpSpPr>
          <p:nvPr/>
        </p:nvGrpSpPr>
        <p:grpSpPr>
          <a:xfrm>
            <a:off x="6248049" y="3289753"/>
            <a:ext cx="1080000" cy="1080000"/>
            <a:chOff x="-37511" y="106817"/>
            <a:chExt cx="3798829" cy="3827307"/>
          </a:xfrm>
        </p:grpSpPr>
        <p:grpSp>
          <p:nvGrpSpPr>
            <p:cNvPr id="2937" name="グループ化 2936">
              <a:extLst>
                <a:ext uri="{FF2B5EF4-FFF2-40B4-BE49-F238E27FC236}">
                  <a16:creationId xmlns:a16="http://schemas.microsoft.com/office/drawing/2014/main" id="{E03FDDCF-F84A-411B-8864-29A928E0B794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009" name="楕円 3008">
                <a:extLst>
                  <a:ext uri="{FF2B5EF4-FFF2-40B4-BE49-F238E27FC236}">
                    <a16:creationId xmlns:a16="http://schemas.microsoft.com/office/drawing/2014/main" id="{1C8C3DA1-0B2E-451E-A9E9-7838D791B119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10" name="正方形/長方形 3009">
                <a:extLst>
                  <a:ext uri="{FF2B5EF4-FFF2-40B4-BE49-F238E27FC236}">
                    <a16:creationId xmlns:a16="http://schemas.microsoft.com/office/drawing/2014/main" id="{771F845E-3AC1-4268-9006-9FC12283344C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38" name="グループ化 2937">
              <a:extLst>
                <a:ext uri="{FF2B5EF4-FFF2-40B4-BE49-F238E27FC236}">
                  <a16:creationId xmlns:a16="http://schemas.microsoft.com/office/drawing/2014/main" id="{105BBFF2-A5F7-422D-A740-C71AA4518A7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939" name="グループ化 2938">
                <a:extLst>
                  <a:ext uri="{FF2B5EF4-FFF2-40B4-BE49-F238E27FC236}">
                    <a16:creationId xmlns:a16="http://schemas.microsoft.com/office/drawing/2014/main" id="{F67874D4-B4E5-47D9-8E23-8907A19BDA27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007" name="楕円 3006">
                  <a:extLst>
                    <a:ext uri="{FF2B5EF4-FFF2-40B4-BE49-F238E27FC236}">
                      <a16:creationId xmlns:a16="http://schemas.microsoft.com/office/drawing/2014/main" id="{AF63B33A-62A5-4384-AE72-FF34FF0EBA8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8" name="正方形/長方形 3007">
                  <a:extLst>
                    <a:ext uri="{FF2B5EF4-FFF2-40B4-BE49-F238E27FC236}">
                      <a16:creationId xmlns:a16="http://schemas.microsoft.com/office/drawing/2014/main" id="{37959186-72A2-452A-99F2-4FB9B436863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0" name="グループ化 2939">
                <a:extLst>
                  <a:ext uri="{FF2B5EF4-FFF2-40B4-BE49-F238E27FC236}">
                    <a16:creationId xmlns:a16="http://schemas.microsoft.com/office/drawing/2014/main" id="{CD57A7AC-00B2-460A-A94B-A0D8781C445D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005" name="楕円 3004">
                  <a:extLst>
                    <a:ext uri="{FF2B5EF4-FFF2-40B4-BE49-F238E27FC236}">
                      <a16:creationId xmlns:a16="http://schemas.microsoft.com/office/drawing/2014/main" id="{729FBD37-5733-4902-81D6-693DB7D12D1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6" name="正方形/長方形 3005">
                  <a:extLst>
                    <a:ext uri="{FF2B5EF4-FFF2-40B4-BE49-F238E27FC236}">
                      <a16:creationId xmlns:a16="http://schemas.microsoft.com/office/drawing/2014/main" id="{21BFAFDC-62F2-4C0F-BF74-AA3A40FDC3A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1" name="グループ化 2940">
                <a:extLst>
                  <a:ext uri="{FF2B5EF4-FFF2-40B4-BE49-F238E27FC236}">
                    <a16:creationId xmlns:a16="http://schemas.microsoft.com/office/drawing/2014/main" id="{703C48ED-A303-4EB0-9292-4DC92623BE4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003" name="楕円 3002">
                  <a:extLst>
                    <a:ext uri="{FF2B5EF4-FFF2-40B4-BE49-F238E27FC236}">
                      <a16:creationId xmlns:a16="http://schemas.microsoft.com/office/drawing/2014/main" id="{1C3F835A-CAFA-4396-BF3D-F7AA28134DC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4" name="正方形/長方形 3003">
                  <a:extLst>
                    <a:ext uri="{FF2B5EF4-FFF2-40B4-BE49-F238E27FC236}">
                      <a16:creationId xmlns:a16="http://schemas.microsoft.com/office/drawing/2014/main" id="{5D65E2A4-A96D-4C1F-96E6-E722E386C3B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2" name="グループ化 2941">
                <a:extLst>
                  <a:ext uri="{FF2B5EF4-FFF2-40B4-BE49-F238E27FC236}">
                    <a16:creationId xmlns:a16="http://schemas.microsoft.com/office/drawing/2014/main" id="{8548DC0C-C5F4-42F4-AA97-F826A713817E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001" name="楕円 3000">
                  <a:extLst>
                    <a:ext uri="{FF2B5EF4-FFF2-40B4-BE49-F238E27FC236}">
                      <a16:creationId xmlns:a16="http://schemas.microsoft.com/office/drawing/2014/main" id="{1686A386-1E20-4D2C-9549-81411CB1832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2" name="正方形/長方形 3001">
                  <a:extLst>
                    <a:ext uri="{FF2B5EF4-FFF2-40B4-BE49-F238E27FC236}">
                      <a16:creationId xmlns:a16="http://schemas.microsoft.com/office/drawing/2014/main" id="{9ADE80E1-84C6-40A8-954C-B8B4A63471E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3" name="グループ化 2942">
                <a:extLst>
                  <a:ext uri="{FF2B5EF4-FFF2-40B4-BE49-F238E27FC236}">
                    <a16:creationId xmlns:a16="http://schemas.microsoft.com/office/drawing/2014/main" id="{8B3B241D-0DBE-42E6-A7E1-1B53B010A2FE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999" name="楕円 2998">
                  <a:extLst>
                    <a:ext uri="{FF2B5EF4-FFF2-40B4-BE49-F238E27FC236}">
                      <a16:creationId xmlns:a16="http://schemas.microsoft.com/office/drawing/2014/main" id="{731E15FA-90D2-4BA8-9515-3D19A8D889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0" name="正方形/長方形 2999">
                  <a:extLst>
                    <a:ext uri="{FF2B5EF4-FFF2-40B4-BE49-F238E27FC236}">
                      <a16:creationId xmlns:a16="http://schemas.microsoft.com/office/drawing/2014/main" id="{11AC8375-49AE-4DAA-89CC-269A8B57E80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4" name="グループ化 2943">
                <a:extLst>
                  <a:ext uri="{FF2B5EF4-FFF2-40B4-BE49-F238E27FC236}">
                    <a16:creationId xmlns:a16="http://schemas.microsoft.com/office/drawing/2014/main" id="{D6548E1C-BF1D-4367-8A6A-67D3AF644CB4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997" name="楕円 2996">
                  <a:extLst>
                    <a:ext uri="{FF2B5EF4-FFF2-40B4-BE49-F238E27FC236}">
                      <a16:creationId xmlns:a16="http://schemas.microsoft.com/office/drawing/2014/main" id="{986266F3-56A4-4488-BBC1-391CA42D2A9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8" name="正方形/長方形 2997">
                  <a:extLst>
                    <a:ext uri="{FF2B5EF4-FFF2-40B4-BE49-F238E27FC236}">
                      <a16:creationId xmlns:a16="http://schemas.microsoft.com/office/drawing/2014/main" id="{29C7B2D8-0258-4E8E-8E93-CF8635E2403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5" name="グループ化 2944">
                <a:extLst>
                  <a:ext uri="{FF2B5EF4-FFF2-40B4-BE49-F238E27FC236}">
                    <a16:creationId xmlns:a16="http://schemas.microsoft.com/office/drawing/2014/main" id="{017C92CE-2918-47AD-962D-9365E531C7A7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995" name="楕円 2994">
                  <a:extLst>
                    <a:ext uri="{FF2B5EF4-FFF2-40B4-BE49-F238E27FC236}">
                      <a16:creationId xmlns:a16="http://schemas.microsoft.com/office/drawing/2014/main" id="{25D69C03-E5AF-4B0C-9EBE-2E7F30AB73E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6" name="正方形/長方形 2995">
                  <a:extLst>
                    <a:ext uri="{FF2B5EF4-FFF2-40B4-BE49-F238E27FC236}">
                      <a16:creationId xmlns:a16="http://schemas.microsoft.com/office/drawing/2014/main" id="{141C1FA0-27FB-47BC-B767-29C9B312015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6" name="グループ化 2945">
                <a:extLst>
                  <a:ext uri="{FF2B5EF4-FFF2-40B4-BE49-F238E27FC236}">
                    <a16:creationId xmlns:a16="http://schemas.microsoft.com/office/drawing/2014/main" id="{A13935B1-C62B-49E5-B794-CBF05C809579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993" name="楕円 2992">
                  <a:extLst>
                    <a:ext uri="{FF2B5EF4-FFF2-40B4-BE49-F238E27FC236}">
                      <a16:creationId xmlns:a16="http://schemas.microsoft.com/office/drawing/2014/main" id="{6A58E94E-5C59-4737-A78D-AFA6F1B2AFD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4" name="正方形/長方形 2993">
                  <a:extLst>
                    <a:ext uri="{FF2B5EF4-FFF2-40B4-BE49-F238E27FC236}">
                      <a16:creationId xmlns:a16="http://schemas.microsoft.com/office/drawing/2014/main" id="{1AEDF9B5-EC74-499E-BF9F-0ECE41DB9CD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47" name="グループ化 2946">
                <a:extLst>
                  <a:ext uri="{FF2B5EF4-FFF2-40B4-BE49-F238E27FC236}">
                    <a16:creationId xmlns:a16="http://schemas.microsoft.com/office/drawing/2014/main" id="{9A6EB1E5-1DCD-4E59-80A8-DA57630F11B7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991" name="楕円 2990">
                  <a:extLst>
                    <a:ext uri="{FF2B5EF4-FFF2-40B4-BE49-F238E27FC236}">
                      <a16:creationId xmlns:a16="http://schemas.microsoft.com/office/drawing/2014/main" id="{0EFAC500-9C4F-4614-9582-83B8582ED42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2" name="正方形/長方形 2991">
                  <a:extLst>
                    <a:ext uri="{FF2B5EF4-FFF2-40B4-BE49-F238E27FC236}">
                      <a16:creationId xmlns:a16="http://schemas.microsoft.com/office/drawing/2014/main" id="{03546561-47C4-4833-88DF-D392B019998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948" name="楕円 2947">
                <a:extLst>
                  <a:ext uri="{FF2B5EF4-FFF2-40B4-BE49-F238E27FC236}">
                    <a16:creationId xmlns:a16="http://schemas.microsoft.com/office/drawing/2014/main" id="{AFBEA207-7028-42BF-B137-E2173776BC90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49" name="楕円 2948">
                <a:extLst>
                  <a:ext uri="{FF2B5EF4-FFF2-40B4-BE49-F238E27FC236}">
                    <a16:creationId xmlns:a16="http://schemas.microsoft.com/office/drawing/2014/main" id="{27AD1DB6-9FDB-40FC-963A-C63DB7748418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0" name="楕円 2949">
                <a:extLst>
                  <a:ext uri="{FF2B5EF4-FFF2-40B4-BE49-F238E27FC236}">
                    <a16:creationId xmlns:a16="http://schemas.microsoft.com/office/drawing/2014/main" id="{447CA4CC-6BF2-4E98-BCB1-92BB87CD42E5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1" name="楕円 2950">
                <a:extLst>
                  <a:ext uri="{FF2B5EF4-FFF2-40B4-BE49-F238E27FC236}">
                    <a16:creationId xmlns:a16="http://schemas.microsoft.com/office/drawing/2014/main" id="{D3B6B85D-6655-4332-A64E-DCF984E750F4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2" name="楕円 2951">
                <a:extLst>
                  <a:ext uri="{FF2B5EF4-FFF2-40B4-BE49-F238E27FC236}">
                    <a16:creationId xmlns:a16="http://schemas.microsoft.com/office/drawing/2014/main" id="{D9617240-FCB1-4800-87F7-E6E05E627CBE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3" name="楕円 2952">
                <a:extLst>
                  <a:ext uri="{FF2B5EF4-FFF2-40B4-BE49-F238E27FC236}">
                    <a16:creationId xmlns:a16="http://schemas.microsoft.com/office/drawing/2014/main" id="{6F399E3D-C884-4C03-AA4A-65E091799F9A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4" name="楕円 2953">
                <a:extLst>
                  <a:ext uri="{FF2B5EF4-FFF2-40B4-BE49-F238E27FC236}">
                    <a16:creationId xmlns:a16="http://schemas.microsoft.com/office/drawing/2014/main" id="{145D3C68-E10D-43A7-B150-D71EC3C39539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5" name="楕円 2954">
                <a:extLst>
                  <a:ext uri="{FF2B5EF4-FFF2-40B4-BE49-F238E27FC236}">
                    <a16:creationId xmlns:a16="http://schemas.microsoft.com/office/drawing/2014/main" id="{3D98513C-1CDE-409A-8998-AD7837AB1581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6" name="楕円 2955">
                <a:extLst>
                  <a:ext uri="{FF2B5EF4-FFF2-40B4-BE49-F238E27FC236}">
                    <a16:creationId xmlns:a16="http://schemas.microsoft.com/office/drawing/2014/main" id="{AE745CAD-D5EF-4AE3-AB4F-A4C81A437A7B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7" name="楕円 2956">
                <a:extLst>
                  <a:ext uri="{FF2B5EF4-FFF2-40B4-BE49-F238E27FC236}">
                    <a16:creationId xmlns:a16="http://schemas.microsoft.com/office/drawing/2014/main" id="{B57FC9B6-7A66-4F60-BFA5-C62DFAA8B0E8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8" name="楕円 2957">
                <a:extLst>
                  <a:ext uri="{FF2B5EF4-FFF2-40B4-BE49-F238E27FC236}">
                    <a16:creationId xmlns:a16="http://schemas.microsoft.com/office/drawing/2014/main" id="{B199D8B3-1BFB-4F1B-A5EE-B0E9473A0EDB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9" name="楕円 2958">
                <a:extLst>
                  <a:ext uri="{FF2B5EF4-FFF2-40B4-BE49-F238E27FC236}">
                    <a16:creationId xmlns:a16="http://schemas.microsoft.com/office/drawing/2014/main" id="{F10560A0-09EC-4937-8349-36F4BCB68846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0" name="楕円 2959">
                <a:extLst>
                  <a:ext uri="{FF2B5EF4-FFF2-40B4-BE49-F238E27FC236}">
                    <a16:creationId xmlns:a16="http://schemas.microsoft.com/office/drawing/2014/main" id="{B3E47D24-A1CA-4D2F-AEC4-4CE1A44DD5FD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1" name="楕円 2960">
                <a:extLst>
                  <a:ext uri="{FF2B5EF4-FFF2-40B4-BE49-F238E27FC236}">
                    <a16:creationId xmlns:a16="http://schemas.microsoft.com/office/drawing/2014/main" id="{B728F281-9D73-4AB7-A51D-C2CA60E7BCE6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2" name="楕円 2961">
                <a:extLst>
                  <a:ext uri="{FF2B5EF4-FFF2-40B4-BE49-F238E27FC236}">
                    <a16:creationId xmlns:a16="http://schemas.microsoft.com/office/drawing/2014/main" id="{3B5C3402-D9E1-48E2-9139-A3A688E61A2A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3" name="楕円 2962">
                <a:extLst>
                  <a:ext uri="{FF2B5EF4-FFF2-40B4-BE49-F238E27FC236}">
                    <a16:creationId xmlns:a16="http://schemas.microsoft.com/office/drawing/2014/main" id="{451C48A1-33B0-4D22-9DD1-08370362304E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4" name="楕円 2963">
                <a:extLst>
                  <a:ext uri="{FF2B5EF4-FFF2-40B4-BE49-F238E27FC236}">
                    <a16:creationId xmlns:a16="http://schemas.microsoft.com/office/drawing/2014/main" id="{29E9E45C-94DA-4A2C-A26F-DD79A2A0963A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5" name="楕円 2964">
                <a:extLst>
                  <a:ext uri="{FF2B5EF4-FFF2-40B4-BE49-F238E27FC236}">
                    <a16:creationId xmlns:a16="http://schemas.microsoft.com/office/drawing/2014/main" id="{7353C401-BF56-465B-AD49-FB8BE1AC0D4F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6" name="楕円 2965">
                <a:extLst>
                  <a:ext uri="{FF2B5EF4-FFF2-40B4-BE49-F238E27FC236}">
                    <a16:creationId xmlns:a16="http://schemas.microsoft.com/office/drawing/2014/main" id="{71118D4D-B552-4143-968C-6136806E5530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967" name="グループ化 2966">
                <a:extLst>
                  <a:ext uri="{FF2B5EF4-FFF2-40B4-BE49-F238E27FC236}">
                    <a16:creationId xmlns:a16="http://schemas.microsoft.com/office/drawing/2014/main" id="{9FB2D443-7305-4761-819A-1F4CA07A753E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989" name="楕円 2988">
                  <a:extLst>
                    <a:ext uri="{FF2B5EF4-FFF2-40B4-BE49-F238E27FC236}">
                      <a16:creationId xmlns:a16="http://schemas.microsoft.com/office/drawing/2014/main" id="{0EF368CE-B07F-4580-A317-7BE86E94B4F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0" name="正方形/長方形 2989">
                  <a:extLst>
                    <a:ext uri="{FF2B5EF4-FFF2-40B4-BE49-F238E27FC236}">
                      <a16:creationId xmlns:a16="http://schemas.microsoft.com/office/drawing/2014/main" id="{68ADC357-E3B4-4E54-B3CC-82FF23EE33B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68" name="グループ化 2967">
                <a:extLst>
                  <a:ext uri="{FF2B5EF4-FFF2-40B4-BE49-F238E27FC236}">
                    <a16:creationId xmlns:a16="http://schemas.microsoft.com/office/drawing/2014/main" id="{9DC976C6-A970-4470-A89B-1F0C7E3B8A01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987" name="楕円 2986">
                  <a:extLst>
                    <a:ext uri="{FF2B5EF4-FFF2-40B4-BE49-F238E27FC236}">
                      <a16:creationId xmlns:a16="http://schemas.microsoft.com/office/drawing/2014/main" id="{A0D65DC6-F2C2-4181-9982-A6DA1058B2E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8" name="正方形/長方形 2987">
                  <a:extLst>
                    <a:ext uri="{FF2B5EF4-FFF2-40B4-BE49-F238E27FC236}">
                      <a16:creationId xmlns:a16="http://schemas.microsoft.com/office/drawing/2014/main" id="{2B618B30-DE88-4234-B600-4AA2710C671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69" name="グループ化 2968">
                <a:extLst>
                  <a:ext uri="{FF2B5EF4-FFF2-40B4-BE49-F238E27FC236}">
                    <a16:creationId xmlns:a16="http://schemas.microsoft.com/office/drawing/2014/main" id="{962C669A-A77F-4A4D-8BC4-BF7C73AD700E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985" name="楕円 2984">
                  <a:extLst>
                    <a:ext uri="{FF2B5EF4-FFF2-40B4-BE49-F238E27FC236}">
                      <a16:creationId xmlns:a16="http://schemas.microsoft.com/office/drawing/2014/main" id="{BD462B55-049E-45A0-9EC6-46718B3EBF1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6" name="正方形/長方形 2985">
                  <a:extLst>
                    <a:ext uri="{FF2B5EF4-FFF2-40B4-BE49-F238E27FC236}">
                      <a16:creationId xmlns:a16="http://schemas.microsoft.com/office/drawing/2014/main" id="{0F5DAFC9-160F-4FCC-B105-1616832ED57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70" name="グループ化 2969">
                <a:extLst>
                  <a:ext uri="{FF2B5EF4-FFF2-40B4-BE49-F238E27FC236}">
                    <a16:creationId xmlns:a16="http://schemas.microsoft.com/office/drawing/2014/main" id="{CF9BB95F-A5F4-425D-8A45-BC6FCB41423E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983" name="楕円 2982">
                  <a:extLst>
                    <a:ext uri="{FF2B5EF4-FFF2-40B4-BE49-F238E27FC236}">
                      <a16:creationId xmlns:a16="http://schemas.microsoft.com/office/drawing/2014/main" id="{D003AFC7-C592-4D1E-8299-259C7EB1D4A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4" name="正方形/長方形 2983">
                  <a:extLst>
                    <a:ext uri="{FF2B5EF4-FFF2-40B4-BE49-F238E27FC236}">
                      <a16:creationId xmlns:a16="http://schemas.microsoft.com/office/drawing/2014/main" id="{3E8C3A1F-A87E-4B6E-A8A9-0E2550CC68F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71" name="グループ化 2970">
                <a:extLst>
                  <a:ext uri="{FF2B5EF4-FFF2-40B4-BE49-F238E27FC236}">
                    <a16:creationId xmlns:a16="http://schemas.microsoft.com/office/drawing/2014/main" id="{F9358DEA-2318-45D8-98DB-D27227C5912C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981" name="楕円 2980">
                  <a:extLst>
                    <a:ext uri="{FF2B5EF4-FFF2-40B4-BE49-F238E27FC236}">
                      <a16:creationId xmlns:a16="http://schemas.microsoft.com/office/drawing/2014/main" id="{C9753EA0-548D-4599-92F0-076AF409FCD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2" name="正方形/長方形 2981">
                  <a:extLst>
                    <a:ext uri="{FF2B5EF4-FFF2-40B4-BE49-F238E27FC236}">
                      <a16:creationId xmlns:a16="http://schemas.microsoft.com/office/drawing/2014/main" id="{C5B40884-9059-4E28-9405-47A72044B78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72" name="グループ化 2971">
                <a:extLst>
                  <a:ext uri="{FF2B5EF4-FFF2-40B4-BE49-F238E27FC236}">
                    <a16:creationId xmlns:a16="http://schemas.microsoft.com/office/drawing/2014/main" id="{4C48109B-856F-42F5-8A65-E44F2B044625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979" name="楕円 2978">
                  <a:extLst>
                    <a:ext uri="{FF2B5EF4-FFF2-40B4-BE49-F238E27FC236}">
                      <a16:creationId xmlns:a16="http://schemas.microsoft.com/office/drawing/2014/main" id="{5C9E5738-E177-4375-BA40-18FC41B73A9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0" name="正方形/長方形 2979">
                  <a:extLst>
                    <a:ext uri="{FF2B5EF4-FFF2-40B4-BE49-F238E27FC236}">
                      <a16:creationId xmlns:a16="http://schemas.microsoft.com/office/drawing/2014/main" id="{A4E0ABAC-5B33-49F1-A9EA-7D3FB3D3B93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973" name="楕円 2972">
                <a:extLst>
                  <a:ext uri="{FF2B5EF4-FFF2-40B4-BE49-F238E27FC236}">
                    <a16:creationId xmlns:a16="http://schemas.microsoft.com/office/drawing/2014/main" id="{F7783922-A7AB-4210-9B7D-AF8CB42BDFE7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74" name="楕円 2973">
                <a:extLst>
                  <a:ext uri="{FF2B5EF4-FFF2-40B4-BE49-F238E27FC236}">
                    <a16:creationId xmlns:a16="http://schemas.microsoft.com/office/drawing/2014/main" id="{B34DD277-5333-40A4-AAD7-86BDB0703E47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75" name="楕円 2974">
                <a:extLst>
                  <a:ext uri="{FF2B5EF4-FFF2-40B4-BE49-F238E27FC236}">
                    <a16:creationId xmlns:a16="http://schemas.microsoft.com/office/drawing/2014/main" id="{40F8A799-667B-4EA9-9D7C-8A0F4CD9C0BA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76" name="月 2975">
                <a:extLst>
                  <a:ext uri="{FF2B5EF4-FFF2-40B4-BE49-F238E27FC236}">
                    <a16:creationId xmlns:a16="http://schemas.microsoft.com/office/drawing/2014/main" id="{8A84745A-0662-4B60-98BC-BDBF3FD6F4D8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77" name="アーチ 2976">
                <a:extLst>
                  <a:ext uri="{FF2B5EF4-FFF2-40B4-BE49-F238E27FC236}">
                    <a16:creationId xmlns:a16="http://schemas.microsoft.com/office/drawing/2014/main" id="{12A16EB5-E52D-4C5E-AA42-E3A6AEA67797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78" name="アーチ 2977">
                <a:extLst>
                  <a:ext uri="{FF2B5EF4-FFF2-40B4-BE49-F238E27FC236}">
                    <a16:creationId xmlns:a16="http://schemas.microsoft.com/office/drawing/2014/main" id="{D7A143A7-5AF5-4028-9F56-908683BFA352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C0C7BAF-C29B-47F8-8157-70B7B09CB7C4}"/>
              </a:ext>
            </a:extLst>
          </p:cNvPr>
          <p:cNvGrpSpPr>
            <a:grpSpLocks noChangeAspect="1"/>
          </p:cNvGrpSpPr>
          <p:nvPr/>
        </p:nvGrpSpPr>
        <p:grpSpPr>
          <a:xfrm>
            <a:off x="7528962" y="3969587"/>
            <a:ext cx="900000" cy="900000"/>
            <a:chOff x="-37511" y="106817"/>
            <a:chExt cx="3798829" cy="3827307"/>
          </a:xfrm>
        </p:grpSpPr>
        <p:grpSp>
          <p:nvGrpSpPr>
            <p:cNvPr id="2863" name="グループ化 2862">
              <a:extLst>
                <a:ext uri="{FF2B5EF4-FFF2-40B4-BE49-F238E27FC236}">
                  <a16:creationId xmlns:a16="http://schemas.microsoft.com/office/drawing/2014/main" id="{7F9901CF-E4C7-486E-A17F-44CD9230444B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935" name="楕円 2934">
                <a:extLst>
                  <a:ext uri="{FF2B5EF4-FFF2-40B4-BE49-F238E27FC236}">
                    <a16:creationId xmlns:a16="http://schemas.microsoft.com/office/drawing/2014/main" id="{AC9C30A7-797A-4EAF-B4F4-41A7471B18F3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36" name="正方形/長方形 2935">
                <a:extLst>
                  <a:ext uri="{FF2B5EF4-FFF2-40B4-BE49-F238E27FC236}">
                    <a16:creationId xmlns:a16="http://schemas.microsoft.com/office/drawing/2014/main" id="{60267602-125C-4376-A585-3193D692C29C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64" name="グループ化 2863">
              <a:extLst>
                <a:ext uri="{FF2B5EF4-FFF2-40B4-BE49-F238E27FC236}">
                  <a16:creationId xmlns:a16="http://schemas.microsoft.com/office/drawing/2014/main" id="{F3BE35D6-49F6-4545-91D1-5C9818D87F6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865" name="グループ化 2864">
                <a:extLst>
                  <a:ext uri="{FF2B5EF4-FFF2-40B4-BE49-F238E27FC236}">
                    <a16:creationId xmlns:a16="http://schemas.microsoft.com/office/drawing/2014/main" id="{61E0F0C0-7D2F-434A-914E-870F9299DF01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933" name="楕円 2932">
                  <a:extLst>
                    <a:ext uri="{FF2B5EF4-FFF2-40B4-BE49-F238E27FC236}">
                      <a16:creationId xmlns:a16="http://schemas.microsoft.com/office/drawing/2014/main" id="{0DE6B007-0B42-4482-A1DA-FE180E46CEF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4" name="正方形/長方形 2933">
                  <a:extLst>
                    <a:ext uri="{FF2B5EF4-FFF2-40B4-BE49-F238E27FC236}">
                      <a16:creationId xmlns:a16="http://schemas.microsoft.com/office/drawing/2014/main" id="{46B1F42B-9B0A-4075-AADB-5676F5B2D73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66" name="グループ化 2865">
                <a:extLst>
                  <a:ext uri="{FF2B5EF4-FFF2-40B4-BE49-F238E27FC236}">
                    <a16:creationId xmlns:a16="http://schemas.microsoft.com/office/drawing/2014/main" id="{2C4A2881-BDC8-419F-AF98-5AC5C6580033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931" name="楕円 2930">
                  <a:extLst>
                    <a:ext uri="{FF2B5EF4-FFF2-40B4-BE49-F238E27FC236}">
                      <a16:creationId xmlns:a16="http://schemas.microsoft.com/office/drawing/2014/main" id="{C39645DA-A7FD-437C-A548-42847817916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2" name="正方形/長方形 2931">
                  <a:extLst>
                    <a:ext uri="{FF2B5EF4-FFF2-40B4-BE49-F238E27FC236}">
                      <a16:creationId xmlns:a16="http://schemas.microsoft.com/office/drawing/2014/main" id="{12FC9B77-75B9-4089-9324-2CAF9A97D82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67" name="グループ化 2866">
                <a:extLst>
                  <a:ext uri="{FF2B5EF4-FFF2-40B4-BE49-F238E27FC236}">
                    <a16:creationId xmlns:a16="http://schemas.microsoft.com/office/drawing/2014/main" id="{C84488F0-F3A7-4FB4-B3CA-24B3BF19659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929" name="楕円 2928">
                  <a:extLst>
                    <a:ext uri="{FF2B5EF4-FFF2-40B4-BE49-F238E27FC236}">
                      <a16:creationId xmlns:a16="http://schemas.microsoft.com/office/drawing/2014/main" id="{9153BA01-9556-4E5F-A423-75175D61F43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0" name="正方形/長方形 2929">
                  <a:extLst>
                    <a:ext uri="{FF2B5EF4-FFF2-40B4-BE49-F238E27FC236}">
                      <a16:creationId xmlns:a16="http://schemas.microsoft.com/office/drawing/2014/main" id="{F4A5A7E0-6DAA-4C92-92E0-18F42903A8E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68" name="グループ化 2867">
                <a:extLst>
                  <a:ext uri="{FF2B5EF4-FFF2-40B4-BE49-F238E27FC236}">
                    <a16:creationId xmlns:a16="http://schemas.microsoft.com/office/drawing/2014/main" id="{E5AA428A-DAB5-43CE-916A-22CE1D1F3E5D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927" name="楕円 2926">
                  <a:extLst>
                    <a:ext uri="{FF2B5EF4-FFF2-40B4-BE49-F238E27FC236}">
                      <a16:creationId xmlns:a16="http://schemas.microsoft.com/office/drawing/2014/main" id="{ED9786B2-972A-4B65-94F6-430655F7846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8" name="正方形/長方形 2927">
                  <a:extLst>
                    <a:ext uri="{FF2B5EF4-FFF2-40B4-BE49-F238E27FC236}">
                      <a16:creationId xmlns:a16="http://schemas.microsoft.com/office/drawing/2014/main" id="{D875138B-AEF8-4769-B780-732F9E7B1F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69" name="グループ化 2868">
                <a:extLst>
                  <a:ext uri="{FF2B5EF4-FFF2-40B4-BE49-F238E27FC236}">
                    <a16:creationId xmlns:a16="http://schemas.microsoft.com/office/drawing/2014/main" id="{B2ED7C1B-5F14-4287-BAB1-444F5A80CC30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925" name="楕円 2924">
                  <a:extLst>
                    <a:ext uri="{FF2B5EF4-FFF2-40B4-BE49-F238E27FC236}">
                      <a16:creationId xmlns:a16="http://schemas.microsoft.com/office/drawing/2014/main" id="{19222142-57AF-4DA4-A956-FE554C3CC64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6" name="正方形/長方形 2925">
                  <a:extLst>
                    <a:ext uri="{FF2B5EF4-FFF2-40B4-BE49-F238E27FC236}">
                      <a16:creationId xmlns:a16="http://schemas.microsoft.com/office/drawing/2014/main" id="{071C376E-4DA1-4FD1-B207-A6A6FA0ADE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70" name="グループ化 2869">
                <a:extLst>
                  <a:ext uri="{FF2B5EF4-FFF2-40B4-BE49-F238E27FC236}">
                    <a16:creationId xmlns:a16="http://schemas.microsoft.com/office/drawing/2014/main" id="{140CC98E-FE6F-4E78-B2A5-121B554297D8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923" name="楕円 2922">
                  <a:extLst>
                    <a:ext uri="{FF2B5EF4-FFF2-40B4-BE49-F238E27FC236}">
                      <a16:creationId xmlns:a16="http://schemas.microsoft.com/office/drawing/2014/main" id="{D0DA2E20-4546-4195-BC89-BF82C4675A7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4" name="正方形/長方形 2923">
                  <a:extLst>
                    <a:ext uri="{FF2B5EF4-FFF2-40B4-BE49-F238E27FC236}">
                      <a16:creationId xmlns:a16="http://schemas.microsoft.com/office/drawing/2014/main" id="{F9044E01-5109-43F1-A9BD-49C0D7E4B8A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71" name="グループ化 2870">
                <a:extLst>
                  <a:ext uri="{FF2B5EF4-FFF2-40B4-BE49-F238E27FC236}">
                    <a16:creationId xmlns:a16="http://schemas.microsoft.com/office/drawing/2014/main" id="{86236309-CF4C-4944-B8D8-EF280E8E8E43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921" name="楕円 2920">
                  <a:extLst>
                    <a:ext uri="{FF2B5EF4-FFF2-40B4-BE49-F238E27FC236}">
                      <a16:creationId xmlns:a16="http://schemas.microsoft.com/office/drawing/2014/main" id="{8C56BC8C-2D8A-4F0E-8ABA-F33056EA487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2" name="正方形/長方形 2921">
                  <a:extLst>
                    <a:ext uri="{FF2B5EF4-FFF2-40B4-BE49-F238E27FC236}">
                      <a16:creationId xmlns:a16="http://schemas.microsoft.com/office/drawing/2014/main" id="{DF915FCE-0069-4D5A-BE64-50D986CC0E9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72" name="グループ化 2871">
                <a:extLst>
                  <a:ext uri="{FF2B5EF4-FFF2-40B4-BE49-F238E27FC236}">
                    <a16:creationId xmlns:a16="http://schemas.microsoft.com/office/drawing/2014/main" id="{E64E258C-F30D-4448-9EDB-908FC587FE4F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919" name="楕円 2918">
                  <a:extLst>
                    <a:ext uri="{FF2B5EF4-FFF2-40B4-BE49-F238E27FC236}">
                      <a16:creationId xmlns:a16="http://schemas.microsoft.com/office/drawing/2014/main" id="{3C3ADEF6-E85B-4702-A34B-21B22A7C295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0" name="正方形/長方形 2919">
                  <a:extLst>
                    <a:ext uri="{FF2B5EF4-FFF2-40B4-BE49-F238E27FC236}">
                      <a16:creationId xmlns:a16="http://schemas.microsoft.com/office/drawing/2014/main" id="{870DA4F0-73DB-462F-B10D-749469ED589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73" name="グループ化 2872">
                <a:extLst>
                  <a:ext uri="{FF2B5EF4-FFF2-40B4-BE49-F238E27FC236}">
                    <a16:creationId xmlns:a16="http://schemas.microsoft.com/office/drawing/2014/main" id="{35B9F610-F33D-42FD-88D2-3162482EF465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917" name="楕円 2916">
                  <a:extLst>
                    <a:ext uri="{FF2B5EF4-FFF2-40B4-BE49-F238E27FC236}">
                      <a16:creationId xmlns:a16="http://schemas.microsoft.com/office/drawing/2014/main" id="{0B07D188-A6D6-42A3-8698-73EA7574A6D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8" name="正方形/長方形 2917">
                  <a:extLst>
                    <a:ext uri="{FF2B5EF4-FFF2-40B4-BE49-F238E27FC236}">
                      <a16:creationId xmlns:a16="http://schemas.microsoft.com/office/drawing/2014/main" id="{E9C15C7D-36C1-42D7-A955-BFBE05CF98C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74" name="楕円 2873">
                <a:extLst>
                  <a:ext uri="{FF2B5EF4-FFF2-40B4-BE49-F238E27FC236}">
                    <a16:creationId xmlns:a16="http://schemas.microsoft.com/office/drawing/2014/main" id="{A61A0FEF-C613-4DE4-9C6A-B1CCE8C5EB62}"/>
                  </a:ext>
                </a:extLst>
              </p:cNvPr>
              <p:cNvSpPr/>
              <p:nvPr/>
            </p:nvSpPr>
            <p:spPr>
              <a:xfrm>
                <a:off x="571014" y="676022"/>
                <a:ext cx="2710537" cy="2710537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5" name="楕円 2874">
                <a:extLst>
                  <a:ext uri="{FF2B5EF4-FFF2-40B4-BE49-F238E27FC236}">
                    <a16:creationId xmlns:a16="http://schemas.microsoft.com/office/drawing/2014/main" id="{3BAACDEB-55ED-41AD-AE91-365F1A7496D0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6" name="楕円 2875">
                <a:extLst>
                  <a:ext uri="{FF2B5EF4-FFF2-40B4-BE49-F238E27FC236}">
                    <a16:creationId xmlns:a16="http://schemas.microsoft.com/office/drawing/2014/main" id="{5AE51933-05E1-4118-A776-C60AEF52CB33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7" name="楕円 2876">
                <a:extLst>
                  <a:ext uri="{FF2B5EF4-FFF2-40B4-BE49-F238E27FC236}">
                    <a16:creationId xmlns:a16="http://schemas.microsoft.com/office/drawing/2014/main" id="{381C3A2E-8770-4C40-A902-6A3E39DF148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8" name="楕円 2877">
                <a:extLst>
                  <a:ext uri="{FF2B5EF4-FFF2-40B4-BE49-F238E27FC236}">
                    <a16:creationId xmlns:a16="http://schemas.microsoft.com/office/drawing/2014/main" id="{39D3BD11-FF87-450F-847C-285D3E71205E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9" name="楕円 2878">
                <a:extLst>
                  <a:ext uri="{FF2B5EF4-FFF2-40B4-BE49-F238E27FC236}">
                    <a16:creationId xmlns:a16="http://schemas.microsoft.com/office/drawing/2014/main" id="{8A775703-4CB0-4DBF-AE39-F54A2A8ADE6A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0" name="楕円 2879">
                <a:extLst>
                  <a:ext uri="{FF2B5EF4-FFF2-40B4-BE49-F238E27FC236}">
                    <a16:creationId xmlns:a16="http://schemas.microsoft.com/office/drawing/2014/main" id="{C3EE766D-9B34-415E-A67E-B24CB038404C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1" name="楕円 2880">
                <a:extLst>
                  <a:ext uri="{FF2B5EF4-FFF2-40B4-BE49-F238E27FC236}">
                    <a16:creationId xmlns:a16="http://schemas.microsoft.com/office/drawing/2014/main" id="{BAF15D96-EAF5-4B54-B552-BBB8606A3DB2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2" name="楕円 2881">
                <a:extLst>
                  <a:ext uri="{FF2B5EF4-FFF2-40B4-BE49-F238E27FC236}">
                    <a16:creationId xmlns:a16="http://schemas.microsoft.com/office/drawing/2014/main" id="{1E3B64F8-CB7B-4E1C-90C5-38F9E72C16D5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3" name="楕円 2882">
                <a:extLst>
                  <a:ext uri="{FF2B5EF4-FFF2-40B4-BE49-F238E27FC236}">
                    <a16:creationId xmlns:a16="http://schemas.microsoft.com/office/drawing/2014/main" id="{0C2C1053-B491-4153-BBFA-E2FCEE626DC9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4" name="楕円 2883">
                <a:extLst>
                  <a:ext uri="{FF2B5EF4-FFF2-40B4-BE49-F238E27FC236}">
                    <a16:creationId xmlns:a16="http://schemas.microsoft.com/office/drawing/2014/main" id="{3D4E50D8-C3E8-4AC0-BA7A-592B0744CA1A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5" name="楕円 2884">
                <a:extLst>
                  <a:ext uri="{FF2B5EF4-FFF2-40B4-BE49-F238E27FC236}">
                    <a16:creationId xmlns:a16="http://schemas.microsoft.com/office/drawing/2014/main" id="{CD8F3721-E55C-40CD-8289-86EB905384DB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6" name="楕円 2885">
                <a:extLst>
                  <a:ext uri="{FF2B5EF4-FFF2-40B4-BE49-F238E27FC236}">
                    <a16:creationId xmlns:a16="http://schemas.microsoft.com/office/drawing/2014/main" id="{37402ECE-754A-471A-8BB0-FE067A729D5A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7" name="楕円 2886">
                <a:extLst>
                  <a:ext uri="{FF2B5EF4-FFF2-40B4-BE49-F238E27FC236}">
                    <a16:creationId xmlns:a16="http://schemas.microsoft.com/office/drawing/2014/main" id="{C540C5C1-70D9-4573-91AE-F1F03CEC9845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8" name="楕円 2887">
                <a:extLst>
                  <a:ext uri="{FF2B5EF4-FFF2-40B4-BE49-F238E27FC236}">
                    <a16:creationId xmlns:a16="http://schemas.microsoft.com/office/drawing/2014/main" id="{B0BF3805-684C-43E9-ADE3-FD4CB668FD8F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9" name="楕円 2888">
                <a:extLst>
                  <a:ext uri="{FF2B5EF4-FFF2-40B4-BE49-F238E27FC236}">
                    <a16:creationId xmlns:a16="http://schemas.microsoft.com/office/drawing/2014/main" id="{92C19D9A-21B8-4732-9E32-29C3EF6064B3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0" name="楕円 2889">
                <a:extLst>
                  <a:ext uri="{FF2B5EF4-FFF2-40B4-BE49-F238E27FC236}">
                    <a16:creationId xmlns:a16="http://schemas.microsoft.com/office/drawing/2014/main" id="{E5A0479C-A49D-4352-967C-09C4DB0D9FF3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1" name="楕円 2890">
                <a:extLst>
                  <a:ext uri="{FF2B5EF4-FFF2-40B4-BE49-F238E27FC236}">
                    <a16:creationId xmlns:a16="http://schemas.microsoft.com/office/drawing/2014/main" id="{4BC910EB-257C-46A5-B45E-760F7819F952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2" name="楕円 2891">
                <a:extLst>
                  <a:ext uri="{FF2B5EF4-FFF2-40B4-BE49-F238E27FC236}">
                    <a16:creationId xmlns:a16="http://schemas.microsoft.com/office/drawing/2014/main" id="{13D5855B-6BC1-4DEB-A9EE-6FE8A4020F2C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893" name="グループ化 2892">
                <a:extLst>
                  <a:ext uri="{FF2B5EF4-FFF2-40B4-BE49-F238E27FC236}">
                    <a16:creationId xmlns:a16="http://schemas.microsoft.com/office/drawing/2014/main" id="{A6A6529E-AA2F-4596-B08B-B5CA9CCA13CC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915" name="楕円 2914">
                  <a:extLst>
                    <a:ext uri="{FF2B5EF4-FFF2-40B4-BE49-F238E27FC236}">
                      <a16:creationId xmlns:a16="http://schemas.microsoft.com/office/drawing/2014/main" id="{7571F035-18F1-4339-8157-18A9A375036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6" name="正方形/長方形 2915">
                  <a:extLst>
                    <a:ext uri="{FF2B5EF4-FFF2-40B4-BE49-F238E27FC236}">
                      <a16:creationId xmlns:a16="http://schemas.microsoft.com/office/drawing/2014/main" id="{CE33C809-6399-4A64-9F31-89907DC6E0E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94" name="グループ化 2893">
                <a:extLst>
                  <a:ext uri="{FF2B5EF4-FFF2-40B4-BE49-F238E27FC236}">
                    <a16:creationId xmlns:a16="http://schemas.microsoft.com/office/drawing/2014/main" id="{364745B7-6296-47E0-9A84-F0710BB3AB9C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913" name="楕円 2912">
                  <a:extLst>
                    <a:ext uri="{FF2B5EF4-FFF2-40B4-BE49-F238E27FC236}">
                      <a16:creationId xmlns:a16="http://schemas.microsoft.com/office/drawing/2014/main" id="{B27A38ED-27F8-4536-9FC3-B12ABA36F1E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4" name="正方形/長方形 2913">
                  <a:extLst>
                    <a:ext uri="{FF2B5EF4-FFF2-40B4-BE49-F238E27FC236}">
                      <a16:creationId xmlns:a16="http://schemas.microsoft.com/office/drawing/2014/main" id="{146CEA58-A661-4F2E-87F3-8D65012C457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95" name="グループ化 2894">
                <a:extLst>
                  <a:ext uri="{FF2B5EF4-FFF2-40B4-BE49-F238E27FC236}">
                    <a16:creationId xmlns:a16="http://schemas.microsoft.com/office/drawing/2014/main" id="{AA284D42-B860-4847-97C2-8B4658A35249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911" name="楕円 2910">
                  <a:extLst>
                    <a:ext uri="{FF2B5EF4-FFF2-40B4-BE49-F238E27FC236}">
                      <a16:creationId xmlns:a16="http://schemas.microsoft.com/office/drawing/2014/main" id="{B6382569-CCA7-4CF5-8202-6C48A1764E1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2" name="正方形/長方形 2911">
                  <a:extLst>
                    <a:ext uri="{FF2B5EF4-FFF2-40B4-BE49-F238E27FC236}">
                      <a16:creationId xmlns:a16="http://schemas.microsoft.com/office/drawing/2014/main" id="{FB0BD5D6-CB8A-4597-905A-8A116E82845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96" name="グループ化 2895">
                <a:extLst>
                  <a:ext uri="{FF2B5EF4-FFF2-40B4-BE49-F238E27FC236}">
                    <a16:creationId xmlns:a16="http://schemas.microsoft.com/office/drawing/2014/main" id="{929AF60C-5A95-4BBD-9A58-6C26FA738E3B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909" name="楕円 2908">
                  <a:extLst>
                    <a:ext uri="{FF2B5EF4-FFF2-40B4-BE49-F238E27FC236}">
                      <a16:creationId xmlns:a16="http://schemas.microsoft.com/office/drawing/2014/main" id="{3A3EC315-4DFE-426A-8E61-6671F0B7F51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0" name="正方形/長方形 2909">
                  <a:extLst>
                    <a:ext uri="{FF2B5EF4-FFF2-40B4-BE49-F238E27FC236}">
                      <a16:creationId xmlns:a16="http://schemas.microsoft.com/office/drawing/2014/main" id="{6C865351-10F9-4A47-9CB4-02CF0E57585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97" name="グループ化 2896">
                <a:extLst>
                  <a:ext uri="{FF2B5EF4-FFF2-40B4-BE49-F238E27FC236}">
                    <a16:creationId xmlns:a16="http://schemas.microsoft.com/office/drawing/2014/main" id="{C3621C80-89F3-442C-9F6E-6DF8D3B6688A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907" name="楕円 2906">
                  <a:extLst>
                    <a:ext uri="{FF2B5EF4-FFF2-40B4-BE49-F238E27FC236}">
                      <a16:creationId xmlns:a16="http://schemas.microsoft.com/office/drawing/2014/main" id="{E2F3EEC2-135D-4ED8-A2C0-C0C9AF0F1D6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08" name="正方形/長方形 2907">
                  <a:extLst>
                    <a:ext uri="{FF2B5EF4-FFF2-40B4-BE49-F238E27FC236}">
                      <a16:creationId xmlns:a16="http://schemas.microsoft.com/office/drawing/2014/main" id="{2A7BCEFF-A2D4-4EE6-98B2-CE657BFCCCC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98" name="グループ化 2897">
                <a:extLst>
                  <a:ext uri="{FF2B5EF4-FFF2-40B4-BE49-F238E27FC236}">
                    <a16:creationId xmlns:a16="http://schemas.microsoft.com/office/drawing/2014/main" id="{A7466AE5-F51D-41E2-8E57-F6FA4817A4AC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905" name="楕円 2904">
                  <a:extLst>
                    <a:ext uri="{FF2B5EF4-FFF2-40B4-BE49-F238E27FC236}">
                      <a16:creationId xmlns:a16="http://schemas.microsoft.com/office/drawing/2014/main" id="{04BA8B5C-C3E4-4844-B235-C0B79667CE4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06" name="正方形/長方形 2905">
                  <a:extLst>
                    <a:ext uri="{FF2B5EF4-FFF2-40B4-BE49-F238E27FC236}">
                      <a16:creationId xmlns:a16="http://schemas.microsoft.com/office/drawing/2014/main" id="{626CED49-BEE4-4A89-890B-C083CDA75B2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99" name="楕円 2898">
                <a:extLst>
                  <a:ext uri="{FF2B5EF4-FFF2-40B4-BE49-F238E27FC236}">
                    <a16:creationId xmlns:a16="http://schemas.microsoft.com/office/drawing/2014/main" id="{D1AE5C4A-5924-4A94-895A-260D0C5ABD31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0" name="楕円 2899">
                <a:extLst>
                  <a:ext uri="{FF2B5EF4-FFF2-40B4-BE49-F238E27FC236}">
                    <a16:creationId xmlns:a16="http://schemas.microsoft.com/office/drawing/2014/main" id="{B3810620-8DC2-420C-BAA7-457E448CD48D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1" name="楕円 2900">
                <a:extLst>
                  <a:ext uri="{FF2B5EF4-FFF2-40B4-BE49-F238E27FC236}">
                    <a16:creationId xmlns:a16="http://schemas.microsoft.com/office/drawing/2014/main" id="{772CA4D7-CC27-441F-AF77-BF69B810EF3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2" name="月 2901">
                <a:extLst>
                  <a:ext uri="{FF2B5EF4-FFF2-40B4-BE49-F238E27FC236}">
                    <a16:creationId xmlns:a16="http://schemas.microsoft.com/office/drawing/2014/main" id="{DE6BE5DC-F804-44F4-9DCB-284CBBDAD746}"/>
                  </a:ext>
                </a:extLst>
              </p:cNvPr>
              <p:cNvSpPr/>
              <p:nvPr/>
            </p:nvSpPr>
            <p:spPr>
              <a:xfrm rot="16200000">
                <a:off x="1656960" y="1981937"/>
                <a:ext cx="545948" cy="1353287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3" name="アーチ 2902">
                <a:extLst>
                  <a:ext uri="{FF2B5EF4-FFF2-40B4-BE49-F238E27FC236}">
                    <a16:creationId xmlns:a16="http://schemas.microsoft.com/office/drawing/2014/main" id="{B0B099C4-A055-4FE2-A890-EF857D1DC91B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04" name="アーチ 2903">
                <a:extLst>
                  <a:ext uri="{FF2B5EF4-FFF2-40B4-BE49-F238E27FC236}">
                    <a16:creationId xmlns:a16="http://schemas.microsoft.com/office/drawing/2014/main" id="{8A451BBC-BE44-4296-B1A3-7EE5256F9463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A65223B-FB86-4126-B15B-BA155265A745}"/>
              </a:ext>
            </a:extLst>
          </p:cNvPr>
          <p:cNvGrpSpPr>
            <a:grpSpLocks noChangeAspect="1"/>
          </p:cNvGrpSpPr>
          <p:nvPr/>
        </p:nvGrpSpPr>
        <p:grpSpPr>
          <a:xfrm>
            <a:off x="5958429" y="4250506"/>
            <a:ext cx="900000" cy="900000"/>
            <a:chOff x="-37511" y="106817"/>
            <a:chExt cx="3798829" cy="3827307"/>
          </a:xfrm>
        </p:grpSpPr>
        <p:grpSp>
          <p:nvGrpSpPr>
            <p:cNvPr id="2789" name="グループ化 2788">
              <a:extLst>
                <a:ext uri="{FF2B5EF4-FFF2-40B4-BE49-F238E27FC236}">
                  <a16:creationId xmlns:a16="http://schemas.microsoft.com/office/drawing/2014/main" id="{17E40F2B-8881-4767-AE04-987D37FC7743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861" name="楕円 2860">
                <a:extLst>
                  <a:ext uri="{FF2B5EF4-FFF2-40B4-BE49-F238E27FC236}">
                    <a16:creationId xmlns:a16="http://schemas.microsoft.com/office/drawing/2014/main" id="{07BA7C20-CCEE-4ABB-B58A-FBFC68857BDD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62" name="正方形/長方形 2861">
                <a:extLst>
                  <a:ext uri="{FF2B5EF4-FFF2-40B4-BE49-F238E27FC236}">
                    <a16:creationId xmlns:a16="http://schemas.microsoft.com/office/drawing/2014/main" id="{B0E31668-685B-46DD-8340-ED71AB6F0B9C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90" name="グループ化 2789">
              <a:extLst>
                <a:ext uri="{FF2B5EF4-FFF2-40B4-BE49-F238E27FC236}">
                  <a16:creationId xmlns:a16="http://schemas.microsoft.com/office/drawing/2014/main" id="{58C54B3D-EA36-4E18-A4A8-441B74CBC650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791" name="グループ化 2790">
                <a:extLst>
                  <a:ext uri="{FF2B5EF4-FFF2-40B4-BE49-F238E27FC236}">
                    <a16:creationId xmlns:a16="http://schemas.microsoft.com/office/drawing/2014/main" id="{DE139421-12B1-4312-93E4-AF6273ED1C88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859" name="楕円 2858">
                  <a:extLst>
                    <a:ext uri="{FF2B5EF4-FFF2-40B4-BE49-F238E27FC236}">
                      <a16:creationId xmlns:a16="http://schemas.microsoft.com/office/drawing/2014/main" id="{17DEC9F4-DCCE-4795-9AA7-C19B37F0563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60" name="正方形/長方形 2859">
                  <a:extLst>
                    <a:ext uri="{FF2B5EF4-FFF2-40B4-BE49-F238E27FC236}">
                      <a16:creationId xmlns:a16="http://schemas.microsoft.com/office/drawing/2014/main" id="{B292986C-197A-4669-B083-8C349ED1AE3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2" name="グループ化 2791">
                <a:extLst>
                  <a:ext uri="{FF2B5EF4-FFF2-40B4-BE49-F238E27FC236}">
                    <a16:creationId xmlns:a16="http://schemas.microsoft.com/office/drawing/2014/main" id="{85FE0B3E-FFEC-4A68-87B9-985A21E05A08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857" name="楕円 2856">
                  <a:extLst>
                    <a:ext uri="{FF2B5EF4-FFF2-40B4-BE49-F238E27FC236}">
                      <a16:creationId xmlns:a16="http://schemas.microsoft.com/office/drawing/2014/main" id="{876FCC42-3764-46A9-8DFC-C33CC2C5932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8" name="正方形/長方形 2857">
                  <a:extLst>
                    <a:ext uri="{FF2B5EF4-FFF2-40B4-BE49-F238E27FC236}">
                      <a16:creationId xmlns:a16="http://schemas.microsoft.com/office/drawing/2014/main" id="{B77CA058-0EE4-4503-BD9D-EADE13010C1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3" name="グループ化 2792">
                <a:extLst>
                  <a:ext uri="{FF2B5EF4-FFF2-40B4-BE49-F238E27FC236}">
                    <a16:creationId xmlns:a16="http://schemas.microsoft.com/office/drawing/2014/main" id="{CA3C59F6-7C1A-4B5A-89BA-6975BA4B57EE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855" name="楕円 2854">
                  <a:extLst>
                    <a:ext uri="{FF2B5EF4-FFF2-40B4-BE49-F238E27FC236}">
                      <a16:creationId xmlns:a16="http://schemas.microsoft.com/office/drawing/2014/main" id="{60DD4AD6-1179-46D3-A294-DDA1B24211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6" name="正方形/長方形 2855">
                  <a:extLst>
                    <a:ext uri="{FF2B5EF4-FFF2-40B4-BE49-F238E27FC236}">
                      <a16:creationId xmlns:a16="http://schemas.microsoft.com/office/drawing/2014/main" id="{7FEA9B08-479A-45B4-ABD7-BAE566E9FE9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4" name="グループ化 2793">
                <a:extLst>
                  <a:ext uri="{FF2B5EF4-FFF2-40B4-BE49-F238E27FC236}">
                    <a16:creationId xmlns:a16="http://schemas.microsoft.com/office/drawing/2014/main" id="{5C00F86F-553D-4CA4-AD20-EB130CCD5FB5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853" name="楕円 2852">
                  <a:extLst>
                    <a:ext uri="{FF2B5EF4-FFF2-40B4-BE49-F238E27FC236}">
                      <a16:creationId xmlns:a16="http://schemas.microsoft.com/office/drawing/2014/main" id="{985675B0-22AD-4FCE-9609-1B0DFA9BB79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4" name="正方形/長方形 2853">
                  <a:extLst>
                    <a:ext uri="{FF2B5EF4-FFF2-40B4-BE49-F238E27FC236}">
                      <a16:creationId xmlns:a16="http://schemas.microsoft.com/office/drawing/2014/main" id="{7F192320-515E-427D-9785-F5DD5EB5BFA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5" name="グループ化 2794">
                <a:extLst>
                  <a:ext uri="{FF2B5EF4-FFF2-40B4-BE49-F238E27FC236}">
                    <a16:creationId xmlns:a16="http://schemas.microsoft.com/office/drawing/2014/main" id="{79138FF8-9FE2-4728-A30C-1F0A241C0CA4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851" name="楕円 2850">
                  <a:extLst>
                    <a:ext uri="{FF2B5EF4-FFF2-40B4-BE49-F238E27FC236}">
                      <a16:creationId xmlns:a16="http://schemas.microsoft.com/office/drawing/2014/main" id="{AAE3B768-5F15-4E71-9CBB-46949D0B8AC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2" name="正方形/長方形 2851">
                  <a:extLst>
                    <a:ext uri="{FF2B5EF4-FFF2-40B4-BE49-F238E27FC236}">
                      <a16:creationId xmlns:a16="http://schemas.microsoft.com/office/drawing/2014/main" id="{9742931F-8C7E-4AE4-851B-7CA6B23A7CC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6" name="グループ化 2795">
                <a:extLst>
                  <a:ext uri="{FF2B5EF4-FFF2-40B4-BE49-F238E27FC236}">
                    <a16:creationId xmlns:a16="http://schemas.microsoft.com/office/drawing/2014/main" id="{4CC6D5BB-2B61-40CA-B9B1-1EB3A8F5C299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849" name="楕円 2848">
                  <a:extLst>
                    <a:ext uri="{FF2B5EF4-FFF2-40B4-BE49-F238E27FC236}">
                      <a16:creationId xmlns:a16="http://schemas.microsoft.com/office/drawing/2014/main" id="{96E5B4A8-F5F3-48BA-AD05-C8229B62C8E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0" name="正方形/長方形 2849">
                  <a:extLst>
                    <a:ext uri="{FF2B5EF4-FFF2-40B4-BE49-F238E27FC236}">
                      <a16:creationId xmlns:a16="http://schemas.microsoft.com/office/drawing/2014/main" id="{13763FB4-986D-4E67-954E-DFD792BE007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7" name="グループ化 2796">
                <a:extLst>
                  <a:ext uri="{FF2B5EF4-FFF2-40B4-BE49-F238E27FC236}">
                    <a16:creationId xmlns:a16="http://schemas.microsoft.com/office/drawing/2014/main" id="{84936F7B-8D0F-4C94-8C7C-87C785A8788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847" name="楕円 2846">
                  <a:extLst>
                    <a:ext uri="{FF2B5EF4-FFF2-40B4-BE49-F238E27FC236}">
                      <a16:creationId xmlns:a16="http://schemas.microsoft.com/office/drawing/2014/main" id="{D5289207-DF68-4B50-B31D-9D6AB21E167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8" name="正方形/長方形 2847">
                  <a:extLst>
                    <a:ext uri="{FF2B5EF4-FFF2-40B4-BE49-F238E27FC236}">
                      <a16:creationId xmlns:a16="http://schemas.microsoft.com/office/drawing/2014/main" id="{8B1C5B87-02F1-410B-A77F-A55E89BA537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8" name="グループ化 2797">
                <a:extLst>
                  <a:ext uri="{FF2B5EF4-FFF2-40B4-BE49-F238E27FC236}">
                    <a16:creationId xmlns:a16="http://schemas.microsoft.com/office/drawing/2014/main" id="{99E557FF-EF1B-4C82-B3E9-45D38C90E8DE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845" name="楕円 2844">
                  <a:extLst>
                    <a:ext uri="{FF2B5EF4-FFF2-40B4-BE49-F238E27FC236}">
                      <a16:creationId xmlns:a16="http://schemas.microsoft.com/office/drawing/2014/main" id="{447E2D90-4782-4FEF-88E0-25981427A97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6" name="正方形/長方形 2845">
                  <a:extLst>
                    <a:ext uri="{FF2B5EF4-FFF2-40B4-BE49-F238E27FC236}">
                      <a16:creationId xmlns:a16="http://schemas.microsoft.com/office/drawing/2014/main" id="{A48306E8-801A-40B7-89B8-A763431C0E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9" name="グループ化 2798">
                <a:extLst>
                  <a:ext uri="{FF2B5EF4-FFF2-40B4-BE49-F238E27FC236}">
                    <a16:creationId xmlns:a16="http://schemas.microsoft.com/office/drawing/2014/main" id="{9AF0F3AA-99F0-4A59-94E1-44790F4FEBFE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843" name="楕円 2842">
                  <a:extLst>
                    <a:ext uri="{FF2B5EF4-FFF2-40B4-BE49-F238E27FC236}">
                      <a16:creationId xmlns:a16="http://schemas.microsoft.com/office/drawing/2014/main" id="{802DA08A-B381-4F2D-AF4F-DEB5E1719D8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4" name="正方形/長方形 2843">
                  <a:extLst>
                    <a:ext uri="{FF2B5EF4-FFF2-40B4-BE49-F238E27FC236}">
                      <a16:creationId xmlns:a16="http://schemas.microsoft.com/office/drawing/2014/main" id="{DC8C6DE4-0FD6-4B07-9CF3-A3740B3FAE5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00" name="楕円 2799">
                <a:extLst>
                  <a:ext uri="{FF2B5EF4-FFF2-40B4-BE49-F238E27FC236}">
                    <a16:creationId xmlns:a16="http://schemas.microsoft.com/office/drawing/2014/main" id="{3C7AFB07-C65A-4364-8330-FBE061265ECB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1" name="楕円 2800">
                <a:extLst>
                  <a:ext uri="{FF2B5EF4-FFF2-40B4-BE49-F238E27FC236}">
                    <a16:creationId xmlns:a16="http://schemas.microsoft.com/office/drawing/2014/main" id="{6C619794-FB4E-49B9-A397-0B5355FC9057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2" name="楕円 2801">
                <a:extLst>
                  <a:ext uri="{FF2B5EF4-FFF2-40B4-BE49-F238E27FC236}">
                    <a16:creationId xmlns:a16="http://schemas.microsoft.com/office/drawing/2014/main" id="{0E3CD0FA-D3B2-46F2-958E-54C45BF3D1F5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3" name="楕円 2802">
                <a:extLst>
                  <a:ext uri="{FF2B5EF4-FFF2-40B4-BE49-F238E27FC236}">
                    <a16:creationId xmlns:a16="http://schemas.microsoft.com/office/drawing/2014/main" id="{38153639-016A-424C-BCAD-2CAED3C7206D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4" name="楕円 2803">
                <a:extLst>
                  <a:ext uri="{FF2B5EF4-FFF2-40B4-BE49-F238E27FC236}">
                    <a16:creationId xmlns:a16="http://schemas.microsoft.com/office/drawing/2014/main" id="{942B518D-6DB7-4583-AE99-DB999569C050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5" name="楕円 2804">
                <a:extLst>
                  <a:ext uri="{FF2B5EF4-FFF2-40B4-BE49-F238E27FC236}">
                    <a16:creationId xmlns:a16="http://schemas.microsoft.com/office/drawing/2014/main" id="{928EBF7E-9571-4F37-8E5B-F830D356EC5F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6" name="楕円 2805">
                <a:extLst>
                  <a:ext uri="{FF2B5EF4-FFF2-40B4-BE49-F238E27FC236}">
                    <a16:creationId xmlns:a16="http://schemas.microsoft.com/office/drawing/2014/main" id="{89C55D6A-6FD2-4751-92D3-698AF091CD50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7" name="楕円 2806">
                <a:extLst>
                  <a:ext uri="{FF2B5EF4-FFF2-40B4-BE49-F238E27FC236}">
                    <a16:creationId xmlns:a16="http://schemas.microsoft.com/office/drawing/2014/main" id="{7EB9446B-B901-47A0-914F-AE0E8C444028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8" name="楕円 2807">
                <a:extLst>
                  <a:ext uri="{FF2B5EF4-FFF2-40B4-BE49-F238E27FC236}">
                    <a16:creationId xmlns:a16="http://schemas.microsoft.com/office/drawing/2014/main" id="{0CB98E1B-5B28-408A-BEDD-4715E0DC4608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09" name="楕円 2808">
                <a:extLst>
                  <a:ext uri="{FF2B5EF4-FFF2-40B4-BE49-F238E27FC236}">
                    <a16:creationId xmlns:a16="http://schemas.microsoft.com/office/drawing/2014/main" id="{A6E9122B-0987-425A-B550-875A6CE7768B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0" name="楕円 2809">
                <a:extLst>
                  <a:ext uri="{FF2B5EF4-FFF2-40B4-BE49-F238E27FC236}">
                    <a16:creationId xmlns:a16="http://schemas.microsoft.com/office/drawing/2014/main" id="{53DC19DF-6543-43DC-B7D4-20ED34BEF73D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1" name="楕円 2810">
                <a:extLst>
                  <a:ext uri="{FF2B5EF4-FFF2-40B4-BE49-F238E27FC236}">
                    <a16:creationId xmlns:a16="http://schemas.microsoft.com/office/drawing/2014/main" id="{E7129030-DDFB-40B3-B6C3-BA19014E5A91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2" name="楕円 2811">
                <a:extLst>
                  <a:ext uri="{FF2B5EF4-FFF2-40B4-BE49-F238E27FC236}">
                    <a16:creationId xmlns:a16="http://schemas.microsoft.com/office/drawing/2014/main" id="{6F5BED6E-446E-4A7E-A21D-53A09C057C3B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3" name="楕円 2812">
                <a:extLst>
                  <a:ext uri="{FF2B5EF4-FFF2-40B4-BE49-F238E27FC236}">
                    <a16:creationId xmlns:a16="http://schemas.microsoft.com/office/drawing/2014/main" id="{BEDAA0D2-66E2-46D1-89F9-16FC43A380A9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4" name="楕円 2813">
                <a:extLst>
                  <a:ext uri="{FF2B5EF4-FFF2-40B4-BE49-F238E27FC236}">
                    <a16:creationId xmlns:a16="http://schemas.microsoft.com/office/drawing/2014/main" id="{1137DFF3-9EEC-4590-A3CB-D12705C690B4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5" name="楕円 2814">
                <a:extLst>
                  <a:ext uri="{FF2B5EF4-FFF2-40B4-BE49-F238E27FC236}">
                    <a16:creationId xmlns:a16="http://schemas.microsoft.com/office/drawing/2014/main" id="{889AA351-84D1-4D15-9F70-B131527A4CD6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6" name="楕円 2815">
                <a:extLst>
                  <a:ext uri="{FF2B5EF4-FFF2-40B4-BE49-F238E27FC236}">
                    <a16:creationId xmlns:a16="http://schemas.microsoft.com/office/drawing/2014/main" id="{619C5722-5399-4153-BDE0-C25DBDE62FC3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7" name="楕円 2816">
                <a:extLst>
                  <a:ext uri="{FF2B5EF4-FFF2-40B4-BE49-F238E27FC236}">
                    <a16:creationId xmlns:a16="http://schemas.microsoft.com/office/drawing/2014/main" id="{2EE6FEE8-F00A-4DCB-B8A9-4EF60A5666F2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18" name="楕円 2817">
                <a:extLst>
                  <a:ext uri="{FF2B5EF4-FFF2-40B4-BE49-F238E27FC236}">
                    <a16:creationId xmlns:a16="http://schemas.microsoft.com/office/drawing/2014/main" id="{0B33503E-1CFF-4CE4-A35A-9EFA2C70A12A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819" name="グループ化 2818">
                <a:extLst>
                  <a:ext uri="{FF2B5EF4-FFF2-40B4-BE49-F238E27FC236}">
                    <a16:creationId xmlns:a16="http://schemas.microsoft.com/office/drawing/2014/main" id="{4189A8BE-2299-4BFB-BC85-44A465982596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841" name="楕円 2840">
                  <a:extLst>
                    <a:ext uri="{FF2B5EF4-FFF2-40B4-BE49-F238E27FC236}">
                      <a16:creationId xmlns:a16="http://schemas.microsoft.com/office/drawing/2014/main" id="{CEB5EE9E-BB4D-4FB1-B1A9-8803D551074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2" name="正方形/長方形 2841">
                  <a:extLst>
                    <a:ext uri="{FF2B5EF4-FFF2-40B4-BE49-F238E27FC236}">
                      <a16:creationId xmlns:a16="http://schemas.microsoft.com/office/drawing/2014/main" id="{FE91EB6D-C23E-4A87-993F-24E410DCF9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20" name="グループ化 2819">
                <a:extLst>
                  <a:ext uri="{FF2B5EF4-FFF2-40B4-BE49-F238E27FC236}">
                    <a16:creationId xmlns:a16="http://schemas.microsoft.com/office/drawing/2014/main" id="{37B1EB8A-5ADF-4212-A5BB-56D968EF3CF7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839" name="楕円 2838">
                  <a:extLst>
                    <a:ext uri="{FF2B5EF4-FFF2-40B4-BE49-F238E27FC236}">
                      <a16:creationId xmlns:a16="http://schemas.microsoft.com/office/drawing/2014/main" id="{2ECBEAFE-880C-4415-9AD8-08AD52F56C0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0" name="正方形/長方形 2839">
                  <a:extLst>
                    <a:ext uri="{FF2B5EF4-FFF2-40B4-BE49-F238E27FC236}">
                      <a16:creationId xmlns:a16="http://schemas.microsoft.com/office/drawing/2014/main" id="{A80A1138-7895-49F0-9446-5B834F9D997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21" name="グループ化 2820">
                <a:extLst>
                  <a:ext uri="{FF2B5EF4-FFF2-40B4-BE49-F238E27FC236}">
                    <a16:creationId xmlns:a16="http://schemas.microsoft.com/office/drawing/2014/main" id="{3AA280D1-2947-4BA3-B6A2-CA4B31946ACF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837" name="楕円 2836">
                  <a:extLst>
                    <a:ext uri="{FF2B5EF4-FFF2-40B4-BE49-F238E27FC236}">
                      <a16:creationId xmlns:a16="http://schemas.microsoft.com/office/drawing/2014/main" id="{83582C21-0C89-4330-B262-E5C583E8110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38" name="正方形/長方形 2837">
                  <a:extLst>
                    <a:ext uri="{FF2B5EF4-FFF2-40B4-BE49-F238E27FC236}">
                      <a16:creationId xmlns:a16="http://schemas.microsoft.com/office/drawing/2014/main" id="{A305E455-29E2-41D8-8A1E-A4838714FBF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22" name="グループ化 2821">
                <a:extLst>
                  <a:ext uri="{FF2B5EF4-FFF2-40B4-BE49-F238E27FC236}">
                    <a16:creationId xmlns:a16="http://schemas.microsoft.com/office/drawing/2014/main" id="{4D4915A6-5CA3-4244-A23A-3C3AF079EEA7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835" name="楕円 2834">
                  <a:extLst>
                    <a:ext uri="{FF2B5EF4-FFF2-40B4-BE49-F238E27FC236}">
                      <a16:creationId xmlns:a16="http://schemas.microsoft.com/office/drawing/2014/main" id="{A9270BE3-EE09-42C4-BBA9-39677802502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36" name="正方形/長方形 2835">
                  <a:extLst>
                    <a:ext uri="{FF2B5EF4-FFF2-40B4-BE49-F238E27FC236}">
                      <a16:creationId xmlns:a16="http://schemas.microsoft.com/office/drawing/2014/main" id="{DACB0AC5-CAAA-42B5-BF64-FA605E8B76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23" name="グループ化 2822">
                <a:extLst>
                  <a:ext uri="{FF2B5EF4-FFF2-40B4-BE49-F238E27FC236}">
                    <a16:creationId xmlns:a16="http://schemas.microsoft.com/office/drawing/2014/main" id="{675C67E5-E46D-4759-8940-97178E7FA19A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833" name="楕円 2832">
                  <a:extLst>
                    <a:ext uri="{FF2B5EF4-FFF2-40B4-BE49-F238E27FC236}">
                      <a16:creationId xmlns:a16="http://schemas.microsoft.com/office/drawing/2014/main" id="{2F915F5F-00FD-4754-A522-954974BD235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34" name="正方形/長方形 2833">
                  <a:extLst>
                    <a:ext uri="{FF2B5EF4-FFF2-40B4-BE49-F238E27FC236}">
                      <a16:creationId xmlns:a16="http://schemas.microsoft.com/office/drawing/2014/main" id="{02349FCF-D0A9-4CB3-8C9F-B2B3856DBCF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24" name="グループ化 2823">
                <a:extLst>
                  <a:ext uri="{FF2B5EF4-FFF2-40B4-BE49-F238E27FC236}">
                    <a16:creationId xmlns:a16="http://schemas.microsoft.com/office/drawing/2014/main" id="{247098EC-6EE8-4EC0-BA1A-0FBDAE4DBFD2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831" name="楕円 2830">
                  <a:extLst>
                    <a:ext uri="{FF2B5EF4-FFF2-40B4-BE49-F238E27FC236}">
                      <a16:creationId xmlns:a16="http://schemas.microsoft.com/office/drawing/2014/main" id="{5AB455C0-832C-4067-8180-18F133F355D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32" name="正方形/長方形 2831">
                  <a:extLst>
                    <a:ext uri="{FF2B5EF4-FFF2-40B4-BE49-F238E27FC236}">
                      <a16:creationId xmlns:a16="http://schemas.microsoft.com/office/drawing/2014/main" id="{579A8E77-F242-4F98-9506-E20543DB554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25" name="楕円 2824">
                <a:extLst>
                  <a:ext uri="{FF2B5EF4-FFF2-40B4-BE49-F238E27FC236}">
                    <a16:creationId xmlns:a16="http://schemas.microsoft.com/office/drawing/2014/main" id="{40E57021-6FC5-49AC-94CE-5A2EAFD3BEBD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6" name="楕円 2825">
                <a:extLst>
                  <a:ext uri="{FF2B5EF4-FFF2-40B4-BE49-F238E27FC236}">
                    <a16:creationId xmlns:a16="http://schemas.microsoft.com/office/drawing/2014/main" id="{BFBA4171-8834-4702-94AF-B9745ED6631D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7" name="楕円 2826">
                <a:extLst>
                  <a:ext uri="{FF2B5EF4-FFF2-40B4-BE49-F238E27FC236}">
                    <a16:creationId xmlns:a16="http://schemas.microsoft.com/office/drawing/2014/main" id="{7328806D-356F-4785-A5A3-ABEB7D658D8E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8" name="月 2827">
                <a:extLst>
                  <a:ext uri="{FF2B5EF4-FFF2-40B4-BE49-F238E27FC236}">
                    <a16:creationId xmlns:a16="http://schemas.microsoft.com/office/drawing/2014/main" id="{2F3701EC-1B4D-42AB-B0FB-E611E456293A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29" name="アーチ 2828">
                <a:extLst>
                  <a:ext uri="{FF2B5EF4-FFF2-40B4-BE49-F238E27FC236}">
                    <a16:creationId xmlns:a16="http://schemas.microsoft.com/office/drawing/2014/main" id="{A75E0211-235B-4B71-9852-E87E20E69BB1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30" name="アーチ 2829">
                <a:extLst>
                  <a:ext uri="{FF2B5EF4-FFF2-40B4-BE49-F238E27FC236}">
                    <a16:creationId xmlns:a16="http://schemas.microsoft.com/office/drawing/2014/main" id="{8A328B43-CB8F-49E6-B95D-8DE016E9C77B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FF0E913-8499-4B70-BC4E-53D9545664D1}"/>
              </a:ext>
            </a:extLst>
          </p:cNvPr>
          <p:cNvGrpSpPr>
            <a:grpSpLocks noChangeAspect="1"/>
          </p:cNvGrpSpPr>
          <p:nvPr/>
        </p:nvGrpSpPr>
        <p:grpSpPr>
          <a:xfrm>
            <a:off x="2759150" y="3718611"/>
            <a:ext cx="900000" cy="900000"/>
            <a:chOff x="-37511" y="106817"/>
            <a:chExt cx="3798829" cy="3827307"/>
          </a:xfrm>
        </p:grpSpPr>
        <p:grpSp>
          <p:nvGrpSpPr>
            <p:cNvPr id="2715" name="グループ化 2714">
              <a:extLst>
                <a:ext uri="{FF2B5EF4-FFF2-40B4-BE49-F238E27FC236}">
                  <a16:creationId xmlns:a16="http://schemas.microsoft.com/office/drawing/2014/main" id="{C578CCC0-F189-4375-807D-4BC15874BAFA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787" name="楕円 2786">
                <a:extLst>
                  <a:ext uri="{FF2B5EF4-FFF2-40B4-BE49-F238E27FC236}">
                    <a16:creationId xmlns:a16="http://schemas.microsoft.com/office/drawing/2014/main" id="{D085E8D7-7801-4E93-B47C-F8C081E88B82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88" name="正方形/長方形 2787">
                <a:extLst>
                  <a:ext uri="{FF2B5EF4-FFF2-40B4-BE49-F238E27FC236}">
                    <a16:creationId xmlns:a16="http://schemas.microsoft.com/office/drawing/2014/main" id="{D3032E07-28F2-4227-9E1E-C395A7F39345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16" name="グループ化 2715">
              <a:extLst>
                <a:ext uri="{FF2B5EF4-FFF2-40B4-BE49-F238E27FC236}">
                  <a16:creationId xmlns:a16="http://schemas.microsoft.com/office/drawing/2014/main" id="{53BB7B14-DF6A-401F-B53C-3D663A49895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717" name="グループ化 2716">
                <a:extLst>
                  <a:ext uri="{FF2B5EF4-FFF2-40B4-BE49-F238E27FC236}">
                    <a16:creationId xmlns:a16="http://schemas.microsoft.com/office/drawing/2014/main" id="{0F04A39C-7297-4450-A2C0-ADB55E15C430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785" name="楕円 2784">
                  <a:extLst>
                    <a:ext uri="{FF2B5EF4-FFF2-40B4-BE49-F238E27FC236}">
                      <a16:creationId xmlns:a16="http://schemas.microsoft.com/office/drawing/2014/main" id="{2E6646BB-AA75-452C-A04A-75971231E3E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6" name="正方形/長方形 2785">
                  <a:extLst>
                    <a:ext uri="{FF2B5EF4-FFF2-40B4-BE49-F238E27FC236}">
                      <a16:creationId xmlns:a16="http://schemas.microsoft.com/office/drawing/2014/main" id="{880A9E34-ECAD-4926-BF29-0FF047798B7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18" name="グループ化 2717">
                <a:extLst>
                  <a:ext uri="{FF2B5EF4-FFF2-40B4-BE49-F238E27FC236}">
                    <a16:creationId xmlns:a16="http://schemas.microsoft.com/office/drawing/2014/main" id="{D7B5797C-FE86-43D7-BC48-F7241C8C2C7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783" name="楕円 2782">
                  <a:extLst>
                    <a:ext uri="{FF2B5EF4-FFF2-40B4-BE49-F238E27FC236}">
                      <a16:creationId xmlns:a16="http://schemas.microsoft.com/office/drawing/2014/main" id="{91FF7BED-1B6C-4E72-B94B-AC83163D022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4" name="正方形/長方形 2783">
                  <a:extLst>
                    <a:ext uri="{FF2B5EF4-FFF2-40B4-BE49-F238E27FC236}">
                      <a16:creationId xmlns:a16="http://schemas.microsoft.com/office/drawing/2014/main" id="{878797D3-4859-404C-9CB3-ADFFC8926FE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19" name="グループ化 2718">
                <a:extLst>
                  <a:ext uri="{FF2B5EF4-FFF2-40B4-BE49-F238E27FC236}">
                    <a16:creationId xmlns:a16="http://schemas.microsoft.com/office/drawing/2014/main" id="{A2044636-5701-4BC8-9263-64F183E213B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781" name="楕円 2780">
                  <a:extLst>
                    <a:ext uri="{FF2B5EF4-FFF2-40B4-BE49-F238E27FC236}">
                      <a16:creationId xmlns:a16="http://schemas.microsoft.com/office/drawing/2014/main" id="{9E09D027-4864-4A95-B090-20E8D703FBD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2" name="正方形/長方形 2781">
                  <a:extLst>
                    <a:ext uri="{FF2B5EF4-FFF2-40B4-BE49-F238E27FC236}">
                      <a16:creationId xmlns:a16="http://schemas.microsoft.com/office/drawing/2014/main" id="{1D465A3C-04FB-47BC-B316-520A9A60EE1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0" name="グループ化 2719">
                <a:extLst>
                  <a:ext uri="{FF2B5EF4-FFF2-40B4-BE49-F238E27FC236}">
                    <a16:creationId xmlns:a16="http://schemas.microsoft.com/office/drawing/2014/main" id="{C782784D-F60F-429B-A6A0-45775D1FF0CB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779" name="楕円 2778">
                  <a:extLst>
                    <a:ext uri="{FF2B5EF4-FFF2-40B4-BE49-F238E27FC236}">
                      <a16:creationId xmlns:a16="http://schemas.microsoft.com/office/drawing/2014/main" id="{9A35BB69-E101-4876-891B-FBB0F082A19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0" name="正方形/長方形 2779">
                  <a:extLst>
                    <a:ext uri="{FF2B5EF4-FFF2-40B4-BE49-F238E27FC236}">
                      <a16:creationId xmlns:a16="http://schemas.microsoft.com/office/drawing/2014/main" id="{D011E814-408A-4EE8-A692-D37A75A444C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1" name="グループ化 2720">
                <a:extLst>
                  <a:ext uri="{FF2B5EF4-FFF2-40B4-BE49-F238E27FC236}">
                    <a16:creationId xmlns:a16="http://schemas.microsoft.com/office/drawing/2014/main" id="{D8C75022-D6DD-46AF-B1D3-A844B411E44B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777" name="楕円 2776">
                  <a:extLst>
                    <a:ext uri="{FF2B5EF4-FFF2-40B4-BE49-F238E27FC236}">
                      <a16:creationId xmlns:a16="http://schemas.microsoft.com/office/drawing/2014/main" id="{3148CE92-9E29-4A17-BFE9-F18B76B209E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8" name="正方形/長方形 2777">
                  <a:extLst>
                    <a:ext uri="{FF2B5EF4-FFF2-40B4-BE49-F238E27FC236}">
                      <a16:creationId xmlns:a16="http://schemas.microsoft.com/office/drawing/2014/main" id="{C93E6732-F05A-4A99-8719-B503F553982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2" name="グループ化 2721">
                <a:extLst>
                  <a:ext uri="{FF2B5EF4-FFF2-40B4-BE49-F238E27FC236}">
                    <a16:creationId xmlns:a16="http://schemas.microsoft.com/office/drawing/2014/main" id="{BFEF2E9E-B5A9-4E46-82F5-7AE4418829C7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775" name="楕円 2774">
                  <a:extLst>
                    <a:ext uri="{FF2B5EF4-FFF2-40B4-BE49-F238E27FC236}">
                      <a16:creationId xmlns:a16="http://schemas.microsoft.com/office/drawing/2014/main" id="{2C8A93BF-43C4-448B-BFB4-3626F8CF59D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6" name="正方形/長方形 2775">
                  <a:extLst>
                    <a:ext uri="{FF2B5EF4-FFF2-40B4-BE49-F238E27FC236}">
                      <a16:creationId xmlns:a16="http://schemas.microsoft.com/office/drawing/2014/main" id="{4FEB2ED1-CDBF-4876-9189-E53FC6F66EE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3" name="グループ化 2722">
                <a:extLst>
                  <a:ext uri="{FF2B5EF4-FFF2-40B4-BE49-F238E27FC236}">
                    <a16:creationId xmlns:a16="http://schemas.microsoft.com/office/drawing/2014/main" id="{02599AB3-969C-447F-9E94-633B606C4A7B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773" name="楕円 2772">
                  <a:extLst>
                    <a:ext uri="{FF2B5EF4-FFF2-40B4-BE49-F238E27FC236}">
                      <a16:creationId xmlns:a16="http://schemas.microsoft.com/office/drawing/2014/main" id="{79268290-F940-4833-942E-AA3FF2FB88C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4" name="正方形/長方形 2773">
                  <a:extLst>
                    <a:ext uri="{FF2B5EF4-FFF2-40B4-BE49-F238E27FC236}">
                      <a16:creationId xmlns:a16="http://schemas.microsoft.com/office/drawing/2014/main" id="{0C7DCB83-AC27-4047-ACD9-97E91FDBE4C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4" name="グループ化 2723">
                <a:extLst>
                  <a:ext uri="{FF2B5EF4-FFF2-40B4-BE49-F238E27FC236}">
                    <a16:creationId xmlns:a16="http://schemas.microsoft.com/office/drawing/2014/main" id="{4EE3540B-2041-4E77-8420-97A03D2D5B8C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771" name="楕円 2770">
                  <a:extLst>
                    <a:ext uri="{FF2B5EF4-FFF2-40B4-BE49-F238E27FC236}">
                      <a16:creationId xmlns:a16="http://schemas.microsoft.com/office/drawing/2014/main" id="{3A7BD0A0-969E-4663-8498-2CFF8834E67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2" name="正方形/長方形 2771">
                  <a:extLst>
                    <a:ext uri="{FF2B5EF4-FFF2-40B4-BE49-F238E27FC236}">
                      <a16:creationId xmlns:a16="http://schemas.microsoft.com/office/drawing/2014/main" id="{35CC12B8-E0EF-4659-B023-D2470CA2634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25" name="グループ化 2724">
                <a:extLst>
                  <a:ext uri="{FF2B5EF4-FFF2-40B4-BE49-F238E27FC236}">
                    <a16:creationId xmlns:a16="http://schemas.microsoft.com/office/drawing/2014/main" id="{1DD56DFE-61B3-4F74-BB8A-C24EB89806EC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769" name="楕円 2768">
                  <a:extLst>
                    <a:ext uri="{FF2B5EF4-FFF2-40B4-BE49-F238E27FC236}">
                      <a16:creationId xmlns:a16="http://schemas.microsoft.com/office/drawing/2014/main" id="{1E2A69EA-1709-4345-9FD0-6852E1F36A8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0" name="正方形/長方形 2769">
                  <a:extLst>
                    <a:ext uri="{FF2B5EF4-FFF2-40B4-BE49-F238E27FC236}">
                      <a16:creationId xmlns:a16="http://schemas.microsoft.com/office/drawing/2014/main" id="{7836B7CE-659D-4889-8BE6-9EC2CB623EE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26" name="楕円 2725">
                <a:extLst>
                  <a:ext uri="{FF2B5EF4-FFF2-40B4-BE49-F238E27FC236}">
                    <a16:creationId xmlns:a16="http://schemas.microsoft.com/office/drawing/2014/main" id="{CDD8A2AA-720D-4B9E-9B5F-4B1F36A31225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7" name="楕円 2726">
                <a:extLst>
                  <a:ext uri="{FF2B5EF4-FFF2-40B4-BE49-F238E27FC236}">
                    <a16:creationId xmlns:a16="http://schemas.microsoft.com/office/drawing/2014/main" id="{1C8305B0-F1BD-4A5F-886A-0B38D45DF267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8" name="楕円 2727">
                <a:extLst>
                  <a:ext uri="{FF2B5EF4-FFF2-40B4-BE49-F238E27FC236}">
                    <a16:creationId xmlns:a16="http://schemas.microsoft.com/office/drawing/2014/main" id="{DEEA9D0A-6F85-4A9A-8991-8F98D6ED393B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9" name="楕円 2728">
                <a:extLst>
                  <a:ext uri="{FF2B5EF4-FFF2-40B4-BE49-F238E27FC236}">
                    <a16:creationId xmlns:a16="http://schemas.microsoft.com/office/drawing/2014/main" id="{E656F9BC-5F38-4599-8194-C66FF3F257DD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0" name="楕円 2729">
                <a:extLst>
                  <a:ext uri="{FF2B5EF4-FFF2-40B4-BE49-F238E27FC236}">
                    <a16:creationId xmlns:a16="http://schemas.microsoft.com/office/drawing/2014/main" id="{7083E1AA-799B-43B8-B9E3-617B08DAF18A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1" name="楕円 2730">
                <a:extLst>
                  <a:ext uri="{FF2B5EF4-FFF2-40B4-BE49-F238E27FC236}">
                    <a16:creationId xmlns:a16="http://schemas.microsoft.com/office/drawing/2014/main" id="{34A6EE70-1C97-4AF2-B84B-071573C4B17B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2" name="楕円 2731">
                <a:extLst>
                  <a:ext uri="{FF2B5EF4-FFF2-40B4-BE49-F238E27FC236}">
                    <a16:creationId xmlns:a16="http://schemas.microsoft.com/office/drawing/2014/main" id="{0AC4CED8-ECB5-4848-BAD4-5F690EFD5356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3" name="楕円 2732">
                <a:extLst>
                  <a:ext uri="{FF2B5EF4-FFF2-40B4-BE49-F238E27FC236}">
                    <a16:creationId xmlns:a16="http://schemas.microsoft.com/office/drawing/2014/main" id="{7CC7CD9C-0704-44CB-8377-18F51D5C7F1F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4" name="楕円 2733">
                <a:extLst>
                  <a:ext uri="{FF2B5EF4-FFF2-40B4-BE49-F238E27FC236}">
                    <a16:creationId xmlns:a16="http://schemas.microsoft.com/office/drawing/2014/main" id="{1B5F77E7-1EEC-42B6-B398-FAE66F1EC84D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5" name="楕円 2734">
                <a:extLst>
                  <a:ext uri="{FF2B5EF4-FFF2-40B4-BE49-F238E27FC236}">
                    <a16:creationId xmlns:a16="http://schemas.microsoft.com/office/drawing/2014/main" id="{A3467AE5-5A43-45D4-991D-973C0CDE3CEF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6" name="楕円 2735">
                <a:extLst>
                  <a:ext uri="{FF2B5EF4-FFF2-40B4-BE49-F238E27FC236}">
                    <a16:creationId xmlns:a16="http://schemas.microsoft.com/office/drawing/2014/main" id="{85737339-F797-4587-85CD-AE6B0710294C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7" name="楕円 2736">
                <a:extLst>
                  <a:ext uri="{FF2B5EF4-FFF2-40B4-BE49-F238E27FC236}">
                    <a16:creationId xmlns:a16="http://schemas.microsoft.com/office/drawing/2014/main" id="{5E3341E6-6048-4C1B-BAA3-608070FF30E7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8" name="楕円 2737">
                <a:extLst>
                  <a:ext uri="{FF2B5EF4-FFF2-40B4-BE49-F238E27FC236}">
                    <a16:creationId xmlns:a16="http://schemas.microsoft.com/office/drawing/2014/main" id="{86E9A5DF-E4C1-4B99-8FCA-19D3710513B1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9" name="楕円 2738">
                <a:extLst>
                  <a:ext uri="{FF2B5EF4-FFF2-40B4-BE49-F238E27FC236}">
                    <a16:creationId xmlns:a16="http://schemas.microsoft.com/office/drawing/2014/main" id="{485631FC-ED93-437D-8271-9F05495280FB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0" name="楕円 2739">
                <a:extLst>
                  <a:ext uri="{FF2B5EF4-FFF2-40B4-BE49-F238E27FC236}">
                    <a16:creationId xmlns:a16="http://schemas.microsoft.com/office/drawing/2014/main" id="{B4065D9C-5326-44D8-83FB-A6F56739CF45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1" name="楕円 2740">
                <a:extLst>
                  <a:ext uri="{FF2B5EF4-FFF2-40B4-BE49-F238E27FC236}">
                    <a16:creationId xmlns:a16="http://schemas.microsoft.com/office/drawing/2014/main" id="{B9BFB8F9-D9AE-4AED-A547-4177B4DC551C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2" name="楕円 2741">
                <a:extLst>
                  <a:ext uri="{FF2B5EF4-FFF2-40B4-BE49-F238E27FC236}">
                    <a16:creationId xmlns:a16="http://schemas.microsoft.com/office/drawing/2014/main" id="{DDD48B0E-2C77-4535-8AAA-A712542CEF92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3" name="楕円 2742">
                <a:extLst>
                  <a:ext uri="{FF2B5EF4-FFF2-40B4-BE49-F238E27FC236}">
                    <a16:creationId xmlns:a16="http://schemas.microsoft.com/office/drawing/2014/main" id="{196A1029-B498-4DB0-B7E4-5E33B0D6EF85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44" name="楕円 2743">
                <a:extLst>
                  <a:ext uri="{FF2B5EF4-FFF2-40B4-BE49-F238E27FC236}">
                    <a16:creationId xmlns:a16="http://schemas.microsoft.com/office/drawing/2014/main" id="{3509349A-4CA8-4D86-AC7A-16CEE88486D3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745" name="グループ化 2744">
                <a:extLst>
                  <a:ext uri="{FF2B5EF4-FFF2-40B4-BE49-F238E27FC236}">
                    <a16:creationId xmlns:a16="http://schemas.microsoft.com/office/drawing/2014/main" id="{895359A4-EC73-4AA5-916F-48C14001ED11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767" name="楕円 2766">
                  <a:extLst>
                    <a:ext uri="{FF2B5EF4-FFF2-40B4-BE49-F238E27FC236}">
                      <a16:creationId xmlns:a16="http://schemas.microsoft.com/office/drawing/2014/main" id="{7B7387A8-5BBD-4CC8-A5CA-E55AD8F7500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8" name="正方形/長方形 2767">
                  <a:extLst>
                    <a:ext uri="{FF2B5EF4-FFF2-40B4-BE49-F238E27FC236}">
                      <a16:creationId xmlns:a16="http://schemas.microsoft.com/office/drawing/2014/main" id="{70B9E27C-7B69-49D9-A531-4C49C5E0201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46" name="グループ化 2745">
                <a:extLst>
                  <a:ext uri="{FF2B5EF4-FFF2-40B4-BE49-F238E27FC236}">
                    <a16:creationId xmlns:a16="http://schemas.microsoft.com/office/drawing/2014/main" id="{C58DD11C-2AAE-47D6-AF85-1D359CA985CA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765" name="楕円 2764">
                  <a:extLst>
                    <a:ext uri="{FF2B5EF4-FFF2-40B4-BE49-F238E27FC236}">
                      <a16:creationId xmlns:a16="http://schemas.microsoft.com/office/drawing/2014/main" id="{110DF455-543A-489D-B06D-135FB742C3F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6" name="正方形/長方形 2765">
                  <a:extLst>
                    <a:ext uri="{FF2B5EF4-FFF2-40B4-BE49-F238E27FC236}">
                      <a16:creationId xmlns:a16="http://schemas.microsoft.com/office/drawing/2014/main" id="{A2A4A80D-F2A0-4341-B73B-A81B33EB969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47" name="グループ化 2746">
                <a:extLst>
                  <a:ext uri="{FF2B5EF4-FFF2-40B4-BE49-F238E27FC236}">
                    <a16:creationId xmlns:a16="http://schemas.microsoft.com/office/drawing/2014/main" id="{E7913024-4FE1-42AF-8307-35C687B74FB0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763" name="楕円 2762">
                  <a:extLst>
                    <a:ext uri="{FF2B5EF4-FFF2-40B4-BE49-F238E27FC236}">
                      <a16:creationId xmlns:a16="http://schemas.microsoft.com/office/drawing/2014/main" id="{92F4C191-E13F-45A5-8A3C-5C29823083B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4" name="正方形/長方形 2763">
                  <a:extLst>
                    <a:ext uri="{FF2B5EF4-FFF2-40B4-BE49-F238E27FC236}">
                      <a16:creationId xmlns:a16="http://schemas.microsoft.com/office/drawing/2014/main" id="{AD8DD283-8E27-4FF6-BCC8-6EFBF41C9C3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48" name="グループ化 2747">
                <a:extLst>
                  <a:ext uri="{FF2B5EF4-FFF2-40B4-BE49-F238E27FC236}">
                    <a16:creationId xmlns:a16="http://schemas.microsoft.com/office/drawing/2014/main" id="{538A7EC1-0397-4DFA-9DB0-E80C299506F8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761" name="楕円 2760">
                  <a:extLst>
                    <a:ext uri="{FF2B5EF4-FFF2-40B4-BE49-F238E27FC236}">
                      <a16:creationId xmlns:a16="http://schemas.microsoft.com/office/drawing/2014/main" id="{F3DB150A-4253-4A00-A6D9-1D661AF8173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2" name="正方形/長方形 2761">
                  <a:extLst>
                    <a:ext uri="{FF2B5EF4-FFF2-40B4-BE49-F238E27FC236}">
                      <a16:creationId xmlns:a16="http://schemas.microsoft.com/office/drawing/2014/main" id="{17233477-511F-4651-9BF0-47C6AE03321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49" name="グループ化 2748">
                <a:extLst>
                  <a:ext uri="{FF2B5EF4-FFF2-40B4-BE49-F238E27FC236}">
                    <a16:creationId xmlns:a16="http://schemas.microsoft.com/office/drawing/2014/main" id="{EF24277D-25AE-4B83-97DE-FDBA2594A19D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759" name="楕円 2758">
                  <a:extLst>
                    <a:ext uri="{FF2B5EF4-FFF2-40B4-BE49-F238E27FC236}">
                      <a16:creationId xmlns:a16="http://schemas.microsoft.com/office/drawing/2014/main" id="{32300E9D-76DE-4048-BA7C-76324211F3B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0" name="正方形/長方形 2759">
                  <a:extLst>
                    <a:ext uri="{FF2B5EF4-FFF2-40B4-BE49-F238E27FC236}">
                      <a16:creationId xmlns:a16="http://schemas.microsoft.com/office/drawing/2014/main" id="{0DFE6A06-C8D0-44D2-88B9-11379AD79B1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50" name="グループ化 2749">
                <a:extLst>
                  <a:ext uri="{FF2B5EF4-FFF2-40B4-BE49-F238E27FC236}">
                    <a16:creationId xmlns:a16="http://schemas.microsoft.com/office/drawing/2014/main" id="{5BA00013-4D24-4085-B92A-CADE60186BD3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757" name="楕円 2756">
                  <a:extLst>
                    <a:ext uri="{FF2B5EF4-FFF2-40B4-BE49-F238E27FC236}">
                      <a16:creationId xmlns:a16="http://schemas.microsoft.com/office/drawing/2014/main" id="{EF2FAF17-4D80-4AEF-9B57-72F7774F7C9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58" name="正方形/長方形 2757">
                  <a:extLst>
                    <a:ext uri="{FF2B5EF4-FFF2-40B4-BE49-F238E27FC236}">
                      <a16:creationId xmlns:a16="http://schemas.microsoft.com/office/drawing/2014/main" id="{DD6FB051-8EAC-4144-B8C4-822BFC1669C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51" name="楕円 2750">
                <a:extLst>
                  <a:ext uri="{FF2B5EF4-FFF2-40B4-BE49-F238E27FC236}">
                    <a16:creationId xmlns:a16="http://schemas.microsoft.com/office/drawing/2014/main" id="{D4AE90A0-68F3-445B-A254-7C6BC858D9C0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2" name="楕円 2751">
                <a:extLst>
                  <a:ext uri="{FF2B5EF4-FFF2-40B4-BE49-F238E27FC236}">
                    <a16:creationId xmlns:a16="http://schemas.microsoft.com/office/drawing/2014/main" id="{7CC39F48-87B5-41E8-AFA8-5C818D1DDB41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3" name="楕円 2752">
                <a:extLst>
                  <a:ext uri="{FF2B5EF4-FFF2-40B4-BE49-F238E27FC236}">
                    <a16:creationId xmlns:a16="http://schemas.microsoft.com/office/drawing/2014/main" id="{E9D71FC8-A5C9-42AD-ACB9-243EE5C580DA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4" name="月 2753">
                <a:extLst>
                  <a:ext uri="{FF2B5EF4-FFF2-40B4-BE49-F238E27FC236}">
                    <a16:creationId xmlns:a16="http://schemas.microsoft.com/office/drawing/2014/main" id="{3082D27F-263C-4941-86EE-FDFF685A7E3B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55" name="アーチ 2754">
                <a:extLst>
                  <a:ext uri="{FF2B5EF4-FFF2-40B4-BE49-F238E27FC236}">
                    <a16:creationId xmlns:a16="http://schemas.microsoft.com/office/drawing/2014/main" id="{30788E99-B394-4F98-A826-D93303D24DCB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56" name="アーチ 2755">
                <a:extLst>
                  <a:ext uri="{FF2B5EF4-FFF2-40B4-BE49-F238E27FC236}">
                    <a16:creationId xmlns:a16="http://schemas.microsoft.com/office/drawing/2014/main" id="{A5C7D707-900B-4863-BE3F-294C871B169C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2CF4752-A945-44BB-A03D-D87D87EB4DD4}"/>
              </a:ext>
            </a:extLst>
          </p:cNvPr>
          <p:cNvGrpSpPr>
            <a:grpSpLocks noChangeAspect="1"/>
          </p:cNvGrpSpPr>
          <p:nvPr/>
        </p:nvGrpSpPr>
        <p:grpSpPr>
          <a:xfrm>
            <a:off x="2747080" y="2960648"/>
            <a:ext cx="900000" cy="900000"/>
            <a:chOff x="-37511" y="106817"/>
            <a:chExt cx="3798829" cy="3827307"/>
          </a:xfrm>
        </p:grpSpPr>
        <p:grpSp>
          <p:nvGrpSpPr>
            <p:cNvPr id="2641" name="グループ化 2640">
              <a:extLst>
                <a:ext uri="{FF2B5EF4-FFF2-40B4-BE49-F238E27FC236}">
                  <a16:creationId xmlns:a16="http://schemas.microsoft.com/office/drawing/2014/main" id="{2A4958F3-59DF-4A51-9574-57DE49C91036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713" name="楕円 2712">
                <a:extLst>
                  <a:ext uri="{FF2B5EF4-FFF2-40B4-BE49-F238E27FC236}">
                    <a16:creationId xmlns:a16="http://schemas.microsoft.com/office/drawing/2014/main" id="{F93D3BBB-96C0-4DEA-8623-32AB3C11EED0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14" name="正方形/長方形 2713">
                <a:extLst>
                  <a:ext uri="{FF2B5EF4-FFF2-40B4-BE49-F238E27FC236}">
                    <a16:creationId xmlns:a16="http://schemas.microsoft.com/office/drawing/2014/main" id="{D907ACE5-3459-4AD6-9DDE-CEA0CA79A063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42" name="グループ化 2641">
              <a:extLst>
                <a:ext uri="{FF2B5EF4-FFF2-40B4-BE49-F238E27FC236}">
                  <a16:creationId xmlns:a16="http://schemas.microsoft.com/office/drawing/2014/main" id="{9645D31E-10DC-4474-A022-3A5AA67BF6DC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643" name="グループ化 2642">
                <a:extLst>
                  <a:ext uri="{FF2B5EF4-FFF2-40B4-BE49-F238E27FC236}">
                    <a16:creationId xmlns:a16="http://schemas.microsoft.com/office/drawing/2014/main" id="{E569E644-3C11-4B17-9E86-2B18A0C0A5FF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711" name="楕円 2710">
                  <a:extLst>
                    <a:ext uri="{FF2B5EF4-FFF2-40B4-BE49-F238E27FC236}">
                      <a16:creationId xmlns:a16="http://schemas.microsoft.com/office/drawing/2014/main" id="{979263D9-4F16-46EA-A82E-94F269C02B8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2" name="正方形/長方形 2711">
                  <a:extLst>
                    <a:ext uri="{FF2B5EF4-FFF2-40B4-BE49-F238E27FC236}">
                      <a16:creationId xmlns:a16="http://schemas.microsoft.com/office/drawing/2014/main" id="{25F17E48-65E8-424B-A5A0-211F492F512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44" name="グループ化 2643">
                <a:extLst>
                  <a:ext uri="{FF2B5EF4-FFF2-40B4-BE49-F238E27FC236}">
                    <a16:creationId xmlns:a16="http://schemas.microsoft.com/office/drawing/2014/main" id="{B973345C-4104-4529-A534-6A6855E483C6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709" name="楕円 2708">
                  <a:extLst>
                    <a:ext uri="{FF2B5EF4-FFF2-40B4-BE49-F238E27FC236}">
                      <a16:creationId xmlns:a16="http://schemas.microsoft.com/office/drawing/2014/main" id="{DB3F675A-A0C0-4C0E-BE9A-BBFE14247C1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0" name="正方形/長方形 2709">
                  <a:extLst>
                    <a:ext uri="{FF2B5EF4-FFF2-40B4-BE49-F238E27FC236}">
                      <a16:creationId xmlns:a16="http://schemas.microsoft.com/office/drawing/2014/main" id="{0F652D7E-6351-4622-9F71-287E4B51C7B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45" name="グループ化 2644">
                <a:extLst>
                  <a:ext uri="{FF2B5EF4-FFF2-40B4-BE49-F238E27FC236}">
                    <a16:creationId xmlns:a16="http://schemas.microsoft.com/office/drawing/2014/main" id="{897CFEC5-DF9D-403E-A017-CB1CF484B6B4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707" name="楕円 2706">
                  <a:extLst>
                    <a:ext uri="{FF2B5EF4-FFF2-40B4-BE49-F238E27FC236}">
                      <a16:creationId xmlns:a16="http://schemas.microsoft.com/office/drawing/2014/main" id="{005262B9-4441-470E-979D-9F9ED395DFC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8" name="正方形/長方形 2707">
                  <a:extLst>
                    <a:ext uri="{FF2B5EF4-FFF2-40B4-BE49-F238E27FC236}">
                      <a16:creationId xmlns:a16="http://schemas.microsoft.com/office/drawing/2014/main" id="{FA49EA1A-DB50-4138-884D-AD6A1516529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46" name="グループ化 2645">
                <a:extLst>
                  <a:ext uri="{FF2B5EF4-FFF2-40B4-BE49-F238E27FC236}">
                    <a16:creationId xmlns:a16="http://schemas.microsoft.com/office/drawing/2014/main" id="{D8A6E396-0E07-4125-B51D-3CCB80CD00B0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705" name="楕円 2704">
                  <a:extLst>
                    <a:ext uri="{FF2B5EF4-FFF2-40B4-BE49-F238E27FC236}">
                      <a16:creationId xmlns:a16="http://schemas.microsoft.com/office/drawing/2014/main" id="{BFFE7DCE-20EA-4074-B125-75FD722791C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6" name="正方形/長方形 2705">
                  <a:extLst>
                    <a:ext uri="{FF2B5EF4-FFF2-40B4-BE49-F238E27FC236}">
                      <a16:creationId xmlns:a16="http://schemas.microsoft.com/office/drawing/2014/main" id="{FEDE4BA2-8090-4537-9FE8-6130B98AAF1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47" name="グループ化 2646">
                <a:extLst>
                  <a:ext uri="{FF2B5EF4-FFF2-40B4-BE49-F238E27FC236}">
                    <a16:creationId xmlns:a16="http://schemas.microsoft.com/office/drawing/2014/main" id="{70ECC4CB-3901-4CD3-AF00-45486EF0F5EA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703" name="楕円 2702">
                  <a:extLst>
                    <a:ext uri="{FF2B5EF4-FFF2-40B4-BE49-F238E27FC236}">
                      <a16:creationId xmlns:a16="http://schemas.microsoft.com/office/drawing/2014/main" id="{5C997F21-9C8C-492B-BC69-5B9F029CD9B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4" name="正方形/長方形 2703">
                  <a:extLst>
                    <a:ext uri="{FF2B5EF4-FFF2-40B4-BE49-F238E27FC236}">
                      <a16:creationId xmlns:a16="http://schemas.microsoft.com/office/drawing/2014/main" id="{B943DFEA-EBE1-4109-9CAF-A3751C71151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48" name="グループ化 2647">
                <a:extLst>
                  <a:ext uri="{FF2B5EF4-FFF2-40B4-BE49-F238E27FC236}">
                    <a16:creationId xmlns:a16="http://schemas.microsoft.com/office/drawing/2014/main" id="{0BC403C4-6FA0-425E-A090-84F6F3E83C9B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701" name="楕円 2700">
                  <a:extLst>
                    <a:ext uri="{FF2B5EF4-FFF2-40B4-BE49-F238E27FC236}">
                      <a16:creationId xmlns:a16="http://schemas.microsoft.com/office/drawing/2014/main" id="{A2A0A2E1-E0E4-4CF9-BF9A-674B75AFBB6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2" name="正方形/長方形 2701">
                  <a:extLst>
                    <a:ext uri="{FF2B5EF4-FFF2-40B4-BE49-F238E27FC236}">
                      <a16:creationId xmlns:a16="http://schemas.microsoft.com/office/drawing/2014/main" id="{85CA8DE5-3C3F-47A0-AFB2-3799752121B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49" name="グループ化 2648">
                <a:extLst>
                  <a:ext uri="{FF2B5EF4-FFF2-40B4-BE49-F238E27FC236}">
                    <a16:creationId xmlns:a16="http://schemas.microsoft.com/office/drawing/2014/main" id="{0BC79EB9-D7A5-4104-A201-40A2B888136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699" name="楕円 2698">
                  <a:extLst>
                    <a:ext uri="{FF2B5EF4-FFF2-40B4-BE49-F238E27FC236}">
                      <a16:creationId xmlns:a16="http://schemas.microsoft.com/office/drawing/2014/main" id="{47EF20BB-0033-4C30-B0E5-D6294550AA5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0" name="正方形/長方形 2699">
                  <a:extLst>
                    <a:ext uri="{FF2B5EF4-FFF2-40B4-BE49-F238E27FC236}">
                      <a16:creationId xmlns:a16="http://schemas.microsoft.com/office/drawing/2014/main" id="{D5409420-874E-4054-825E-2AA56981C03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50" name="グループ化 2649">
                <a:extLst>
                  <a:ext uri="{FF2B5EF4-FFF2-40B4-BE49-F238E27FC236}">
                    <a16:creationId xmlns:a16="http://schemas.microsoft.com/office/drawing/2014/main" id="{A9B0D0E9-E913-4EE8-A413-34C899622C6F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697" name="楕円 2696">
                  <a:extLst>
                    <a:ext uri="{FF2B5EF4-FFF2-40B4-BE49-F238E27FC236}">
                      <a16:creationId xmlns:a16="http://schemas.microsoft.com/office/drawing/2014/main" id="{193A6F54-38C4-42DC-AA54-A267AEF92F1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8" name="正方形/長方形 2697">
                  <a:extLst>
                    <a:ext uri="{FF2B5EF4-FFF2-40B4-BE49-F238E27FC236}">
                      <a16:creationId xmlns:a16="http://schemas.microsoft.com/office/drawing/2014/main" id="{4B0BAE6A-FDFB-4346-AC78-9680117352E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51" name="グループ化 2650">
                <a:extLst>
                  <a:ext uri="{FF2B5EF4-FFF2-40B4-BE49-F238E27FC236}">
                    <a16:creationId xmlns:a16="http://schemas.microsoft.com/office/drawing/2014/main" id="{B39D42A5-7210-4247-9E15-F41893A2CB3A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695" name="楕円 2694">
                  <a:extLst>
                    <a:ext uri="{FF2B5EF4-FFF2-40B4-BE49-F238E27FC236}">
                      <a16:creationId xmlns:a16="http://schemas.microsoft.com/office/drawing/2014/main" id="{4E81E73A-95AC-4B80-B41E-99D5DE24A2E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6" name="正方形/長方形 2695">
                  <a:extLst>
                    <a:ext uri="{FF2B5EF4-FFF2-40B4-BE49-F238E27FC236}">
                      <a16:creationId xmlns:a16="http://schemas.microsoft.com/office/drawing/2014/main" id="{E6892B86-9089-4B09-BC83-A5D3CE5B345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52" name="楕円 2651">
                <a:extLst>
                  <a:ext uri="{FF2B5EF4-FFF2-40B4-BE49-F238E27FC236}">
                    <a16:creationId xmlns:a16="http://schemas.microsoft.com/office/drawing/2014/main" id="{71609FD2-7A21-41A6-8289-C77C89A52040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3" name="楕円 2652">
                <a:extLst>
                  <a:ext uri="{FF2B5EF4-FFF2-40B4-BE49-F238E27FC236}">
                    <a16:creationId xmlns:a16="http://schemas.microsoft.com/office/drawing/2014/main" id="{C909CE00-3D31-4C27-98AF-DBDBB6095487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4" name="楕円 2653">
                <a:extLst>
                  <a:ext uri="{FF2B5EF4-FFF2-40B4-BE49-F238E27FC236}">
                    <a16:creationId xmlns:a16="http://schemas.microsoft.com/office/drawing/2014/main" id="{7C6375F8-5B46-4C58-8231-CB02B4BB156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5" name="楕円 2654">
                <a:extLst>
                  <a:ext uri="{FF2B5EF4-FFF2-40B4-BE49-F238E27FC236}">
                    <a16:creationId xmlns:a16="http://schemas.microsoft.com/office/drawing/2014/main" id="{7D05E81B-A90C-42BB-87CF-1B4DF7C326E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6" name="楕円 2655">
                <a:extLst>
                  <a:ext uri="{FF2B5EF4-FFF2-40B4-BE49-F238E27FC236}">
                    <a16:creationId xmlns:a16="http://schemas.microsoft.com/office/drawing/2014/main" id="{1C447E2B-AF68-4648-ACC9-00F120884CB7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7" name="楕円 2656">
                <a:extLst>
                  <a:ext uri="{FF2B5EF4-FFF2-40B4-BE49-F238E27FC236}">
                    <a16:creationId xmlns:a16="http://schemas.microsoft.com/office/drawing/2014/main" id="{3D6A6C7A-6699-474D-8A21-FD740C04CE07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8" name="楕円 2657">
                <a:extLst>
                  <a:ext uri="{FF2B5EF4-FFF2-40B4-BE49-F238E27FC236}">
                    <a16:creationId xmlns:a16="http://schemas.microsoft.com/office/drawing/2014/main" id="{4AC39C5C-4712-4236-B6C7-8FE79EB1C130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9" name="楕円 2658">
                <a:extLst>
                  <a:ext uri="{FF2B5EF4-FFF2-40B4-BE49-F238E27FC236}">
                    <a16:creationId xmlns:a16="http://schemas.microsoft.com/office/drawing/2014/main" id="{2E2C9DD7-79FF-47D4-9F22-7D35F16C9E05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0" name="楕円 2659">
                <a:extLst>
                  <a:ext uri="{FF2B5EF4-FFF2-40B4-BE49-F238E27FC236}">
                    <a16:creationId xmlns:a16="http://schemas.microsoft.com/office/drawing/2014/main" id="{7484A851-8F6C-4059-9F64-5FE1867632D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1" name="楕円 2660">
                <a:extLst>
                  <a:ext uri="{FF2B5EF4-FFF2-40B4-BE49-F238E27FC236}">
                    <a16:creationId xmlns:a16="http://schemas.microsoft.com/office/drawing/2014/main" id="{D799962C-68A0-4B10-8212-513EEDF37BCC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2" name="楕円 2661">
                <a:extLst>
                  <a:ext uri="{FF2B5EF4-FFF2-40B4-BE49-F238E27FC236}">
                    <a16:creationId xmlns:a16="http://schemas.microsoft.com/office/drawing/2014/main" id="{5B7DE975-B8AE-486A-8056-8297A039FB47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3" name="楕円 2662">
                <a:extLst>
                  <a:ext uri="{FF2B5EF4-FFF2-40B4-BE49-F238E27FC236}">
                    <a16:creationId xmlns:a16="http://schemas.microsoft.com/office/drawing/2014/main" id="{7958325A-8BA0-4362-AEAB-7AE9327B679C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4" name="楕円 2663">
                <a:extLst>
                  <a:ext uri="{FF2B5EF4-FFF2-40B4-BE49-F238E27FC236}">
                    <a16:creationId xmlns:a16="http://schemas.microsoft.com/office/drawing/2014/main" id="{5D8A7CCA-D44E-4570-8584-D4E5786D1604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5" name="楕円 2664">
                <a:extLst>
                  <a:ext uri="{FF2B5EF4-FFF2-40B4-BE49-F238E27FC236}">
                    <a16:creationId xmlns:a16="http://schemas.microsoft.com/office/drawing/2014/main" id="{656A409A-7E45-48BF-B10C-B486A3359E8B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6" name="楕円 2665">
                <a:extLst>
                  <a:ext uri="{FF2B5EF4-FFF2-40B4-BE49-F238E27FC236}">
                    <a16:creationId xmlns:a16="http://schemas.microsoft.com/office/drawing/2014/main" id="{F0581B2A-C5D1-421F-9FA2-63F3907E6BE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7" name="楕円 2666">
                <a:extLst>
                  <a:ext uri="{FF2B5EF4-FFF2-40B4-BE49-F238E27FC236}">
                    <a16:creationId xmlns:a16="http://schemas.microsoft.com/office/drawing/2014/main" id="{30413419-E190-489F-A462-CD361DF2F7AA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8" name="楕円 2667">
                <a:extLst>
                  <a:ext uri="{FF2B5EF4-FFF2-40B4-BE49-F238E27FC236}">
                    <a16:creationId xmlns:a16="http://schemas.microsoft.com/office/drawing/2014/main" id="{F6CBEC69-5AC0-4C95-B6FA-2B059616FDC9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9" name="楕円 2668">
                <a:extLst>
                  <a:ext uri="{FF2B5EF4-FFF2-40B4-BE49-F238E27FC236}">
                    <a16:creationId xmlns:a16="http://schemas.microsoft.com/office/drawing/2014/main" id="{AAD34CD3-FED4-4284-8340-1476DD8195D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70" name="楕円 2669">
                <a:extLst>
                  <a:ext uri="{FF2B5EF4-FFF2-40B4-BE49-F238E27FC236}">
                    <a16:creationId xmlns:a16="http://schemas.microsoft.com/office/drawing/2014/main" id="{043D6883-DC04-4420-AD68-2117A8A4409D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671" name="グループ化 2670">
                <a:extLst>
                  <a:ext uri="{FF2B5EF4-FFF2-40B4-BE49-F238E27FC236}">
                    <a16:creationId xmlns:a16="http://schemas.microsoft.com/office/drawing/2014/main" id="{C4CF20DF-F4FC-47DA-92CF-BED1820E184E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693" name="楕円 2692">
                  <a:extLst>
                    <a:ext uri="{FF2B5EF4-FFF2-40B4-BE49-F238E27FC236}">
                      <a16:creationId xmlns:a16="http://schemas.microsoft.com/office/drawing/2014/main" id="{925540E7-C086-4446-90F5-C6BD9C1DD09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4" name="正方形/長方形 2693">
                  <a:extLst>
                    <a:ext uri="{FF2B5EF4-FFF2-40B4-BE49-F238E27FC236}">
                      <a16:creationId xmlns:a16="http://schemas.microsoft.com/office/drawing/2014/main" id="{E951F68A-7C26-4D23-9C23-C67320ACF53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72" name="グループ化 2671">
                <a:extLst>
                  <a:ext uri="{FF2B5EF4-FFF2-40B4-BE49-F238E27FC236}">
                    <a16:creationId xmlns:a16="http://schemas.microsoft.com/office/drawing/2014/main" id="{13C4D103-2660-46FA-A2B7-079D0C647F2E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691" name="楕円 2690">
                  <a:extLst>
                    <a:ext uri="{FF2B5EF4-FFF2-40B4-BE49-F238E27FC236}">
                      <a16:creationId xmlns:a16="http://schemas.microsoft.com/office/drawing/2014/main" id="{D38375CE-C009-4306-899F-4B808C1FF49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2" name="正方形/長方形 2691">
                  <a:extLst>
                    <a:ext uri="{FF2B5EF4-FFF2-40B4-BE49-F238E27FC236}">
                      <a16:creationId xmlns:a16="http://schemas.microsoft.com/office/drawing/2014/main" id="{542BBCFA-06FA-466C-A026-8BEB360DEA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73" name="グループ化 2672">
                <a:extLst>
                  <a:ext uri="{FF2B5EF4-FFF2-40B4-BE49-F238E27FC236}">
                    <a16:creationId xmlns:a16="http://schemas.microsoft.com/office/drawing/2014/main" id="{92301F78-9EA9-43F2-843A-FF1C4062635C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689" name="楕円 2688">
                  <a:extLst>
                    <a:ext uri="{FF2B5EF4-FFF2-40B4-BE49-F238E27FC236}">
                      <a16:creationId xmlns:a16="http://schemas.microsoft.com/office/drawing/2014/main" id="{2712ABA9-B5D2-45C7-8CCE-55C5A469082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0" name="正方形/長方形 2689">
                  <a:extLst>
                    <a:ext uri="{FF2B5EF4-FFF2-40B4-BE49-F238E27FC236}">
                      <a16:creationId xmlns:a16="http://schemas.microsoft.com/office/drawing/2014/main" id="{FB3A923E-5926-47BB-992F-E9DE0656927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74" name="グループ化 2673">
                <a:extLst>
                  <a:ext uri="{FF2B5EF4-FFF2-40B4-BE49-F238E27FC236}">
                    <a16:creationId xmlns:a16="http://schemas.microsoft.com/office/drawing/2014/main" id="{E71910B7-4BA3-4541-A2B4-2FE14839A22C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687" name="楕円 2686">
                  <a:extLst>
                    <a:ext uri="{FF2B5EF4-FFF2-40B4-BE49-F238E27FC236}">
                      <a16:creationId xmlns:a16="http://schemas.microsoft.com/office/drawing/2014/main" id="{BD9E9B3D-7210-48E6-BF49-1B24638F24A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8" name="正方形/長方形 2687">
                  <a:extLst>
                    <a:ext uri="{FF2B5EF4-FFF2-40B4-BE49-F238E27FC236}">
                      <a16:creationId xmlns:a16="http://schemas.microsoft.com/office/drawing/2014/main" id="{2DF5FD7C-6D4F-43DB-860F-215F2E3B9BE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75" name="グループ化 2674">
                <a:extLst>
                  <a:ext uri="{FF2B5EF4-FFF2-40B4-BE49-F238E27FC236}">
                    <a16:creationId xmlns:a16="http://schemas.microsoft.com/office/drawing/2014/main" id="{0C21C1FC-5E38-4F28-8039-8C246FFA6B36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685" name="楕円 2684">
                  <a:extLst>
                    <a:ext uri="{FF2B5EF4-FFF2-40B4-BE49-F238E27FC236}">
                      <a16:creationId xmlns:a16="http://schemas.microsoft.com/office/drawing/2014/main" id="{7648DA19-2F98-40C9-AD46-497B8D3406A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6" name="正方形/長方形 2685">
                  <a:extLst>
                    <a:ext uri="{FF2B5EF4-FFF2-40B4-BE49-F238E27FC236}">
                      <a16:creationId xmlns:a16="http://schemas.microsoft.com/office/drawing/2014/main" id="{5FCDC2D0-697C-4E2D-83FB-737CE3C38F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76" name="グループ化 2675">
                <a:extLst>
                  <a:ext uri="{FF2B5EF4-FFF2-40B4-BE49-F238E27FC236}">
                    <a16:creationId xmlns:a16="http://schemas.microsoft.com/office/drawing/2014/main" id="{9E3D93B2-7F5F-4682-B6F3-427F105F4CD8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683" name="楕円 2682">
                  <a:extLst>
                    <a:ext uri="{FF2B5EF4-FFF2-40B4-BE49-F238E27FC236}">
                      <a16:creationId xmlns:a16="http://schemas.microsoft.com/office/drawing/2014/main" id="{F1999DE3-3FEE-4F47-8B00-A36CA349210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4" name="正方形/長方形 2683">
                  <a:extLst>
                    <a:ext uri="{FF2B5EF4-FFF2-40B4-BE49-F238E27FC236}">
                      <a16:creationId xmlns:a16="http://schemas.microsoft.com/office/drawing/2014/main" id="{00396231-5F5C-4B70-93A2-FAC0EDB97CB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77" name="楕円 2676">
                <a:extLst>
                  <a:ext uri="{FF2B5EF4-FFF2-40B4-BE49-F238E27FC236}">
                    <a16:creationId xmlns:a16="http://schemas.microsoft.com/office/drawing/2014/main" id="{A72D930C-8CFC-4F3E-8E1B-1189B9709CD0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78" name="楕円 2677">
                <a:extLst>
                  <a:ext uri="{FF2B5EF4-FFF2-40B4-BE49-F238E27FC236}">
                    <a16:creationId xmlns:a16="http://schemas.microsoft.com/office/drawing/2014/main" id="{4BDE1879-7D8F-4CA1-9E84-28E3ED39ED34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79" name="楕円 2678">
                <a:extLst>
                  <a:ext uri="{FF2B5EF4-FFF2-40B4-BE49-F238E27FC236}">
                    <a16:creationId xmlns:a16="http://schemas.microsoft.com/office/drawing/2014/main" id="{3735BD33-387F-4247-BE32-BE108963319A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0" name="月 2679">
                <a:extLst>
                  <a:ext uri="{FF2B5EF4-FFF2-40B4-BE49-F238E27FC236}">
                    <a16:creationId xmlns:a16="http://schemas.microsoft.com/office/drawing/2014/main" id="{1B06482B-ED15-4A1F-A2ED-7CAB1D457D88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1" name="アーチ 2680">
                <a:extLst>
                  <a:ext uri="{FF2B5EF4-FFF2-40B4-BE49-F238E27FC236}">
                    <a16:creationId xmlns:a16="http://schemas.microsoft.com/office/drawing/2014/main" id="{0EA0C412-0D0D-4E50-82F4-B48B80C00A86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82" name="アーチ 2681">
                <a:extLst>
                  <a:ext uri="{FF2B5EF4-FFF2-40B4-BE49-F238E27FC236}">
                    <a16:creationId xmlns:a16="http://schemas.microsoft.com/office/drawing/2014/main" id="{EBD43105-CBEA-4165-9DD1-9D3D7D78EF8B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2A5969E-737E-4CBB-9051-4CEB5955F997}"/>
              </a:ext>
            </a:extLst>
          </p:cNvPr>
          <p:cNvGrpSpPr>
            <a:grpSpLocks noChangeAspect="1"/>
          </p:cNvGrpSpPr>
          <p:nvPr/>
        </p:nvGrpSpPr>
        <p:grpSpPr>
          <a:xfrm>
            <a:off x="2746339" y="2092728"/>
            <a:ext cx="900000" cy="900000"/>
            <a:chOff x="-37511" y="106817"/>
            <a:chExt cx="3798829" cy="3827307"/>
          </a:xfrm>
        </p:grpSpPr>
        <p:grpSp>
          <p:nvGrpSpPr>
            <p:cNvPr id="2567" name="グループ化 2566">
              <a:extLst>
                <a:ext uri="{FF2B5EF4-FFF2-40B4-BE49-F238E27FC236}">
                  <a16:creationId xmlns:a16="http://schemas.microsoft.com/office/drawing/2014/main" id="{93AE5A76-863E-405B-A95C-EC058A44EE2C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639" name="楕円 2638">
                <a:extLst>
                  <a:ext uri="{FF2B5EF4-FFF2-40B4-BE49-F238E27FC236}">
                    <a16:creationId xmlns:a16="http://schemas.microsoft.com/office/drawing/2014/main" id="{00AB6D46-A119-454F-B861-B546FA6A8FD6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0" name="正方形/長方形 2639">
                <a:extLst>
                  <a:ext uri="{FF2B5EF4-FFF2-40B4-BE49-F238E27FC236}">
                    <a16:creationId xmlns:a16="http://schemas.microsoft.com/office/drawing/2014/main" id="{27B6B4EC-2010-48E4-8F5D-AB2711A561D3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68" name="グループ化 2567">
              <a:extLst>
                <a:ext uri="{FF2B5EF4-FFF2-40B4-BE49-F238E27FC236}">
                  <a16:creationId xmlns:a16="http://schemas.microsoft.com/office/drawing/2014/main" id="{454DF2D0-0F17-47C2-99DD-9DEBFFBD0481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569" name="グループ化 2568">
                <a:extLst>
                  <a:ext uri="{FF2B5EF4-FFF2-40B4-BE49-F238E27FC236}">
                    <a16:creationId xmlns:a16="http://schemas.microsoft.com/office/drawing/2014/main" id="{1ABA6F79-9F97-4D98-B1C8-FCFEC4D06509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637" name="楕円 2636">
                  <a:extLst>
                    <a:ext uri="{FF2B5EF4-FFF2-40B4-BE49-F238E27FC236}">
                      <a16:creationId xmlns:a16="http://schemas.microsoft.com/office/drawing/2014/main" id="{1F9923F5-5202-4AA6-8882-E30AE51649F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8" name="正方形/長方形 2637">
                  <a:extLst>
                    <a:ext uri="{FF2B5EF4-FFF2-40B4-BE49-F238E27FC236}">
                      <a16:creationId xmlns:a16="http://schemas.microsoft.com/office/drawing/2014/main" id="{1633107D-F740-4642-AE2B-D5FB6D9A80A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0" name="グループ化 2569">
                <a:extLst>
                  <a:ext uri="{FF2B5EF4-FFF2-40B4-BE49-F238E27FC236}">
                    <a16:creationId xmlns:a16="http://schemas.microsoft.com/office/drawing/2014/main" id="{72CC27E5-531F-4ACF-9C1A-8041F88BABC5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635" name="楕円 2634">
                  <a:extLst>
                    <a:ext uri="{FF2B5EF4-FFF2-40B4-BE49-F238E27FC236}">
                      <a16:creationId xmlns:a16="http://schemas.microsoft.com/office/drawing/2014/main" id="{AEB5D9AC-0E9B-49F2-AF16-63B77490E16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6" name="正方形/長方形 2635">
                  <a:extLst>
                    <a:ext uri="{FF2B5EF4-FFF2-40B4-BE49-F238E27FC236}">
                      <a16:creationId xmlns:a16="http://schemas.microsoft.com/office/drawing/2014/main" id="{DE5A1F94-AC8F-4AD4-AA11-9A22DFD37A4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1" name="グループ化 2570">
                <a:extLst>
                  <a:ext uri="{FF2B5EF4-FFF2-40B4-BE49-F238E27FC236}">
                    <a16:creationId xmlns:a16="http://schemas.microsoft.com/office/drawing/2014/main" id="{914FEF83-822E-4E18-8D34-60FDC20D3938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633" name="楕円 2632">
                  <a:extLst>
                    <a:ext uri="{FF2B5EF4-FFF2-40B4-BE49-F238E27FC236}">
                      <a16:creationId xmlns:a16="http://schemas.microsoft.com/office/drawing/2014/main" id="{90CF1211-C238-4A86-B77A-81C61648891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4" name="正方形/長方形 2633">
                  <a:extLst>
                    <a:ext uri="{FF2B5EF4-FFF2-40B4-BE49-F238E27FC236}">
                      <a16:creationId xmlns:a16="http://schemas.microsoft.com/office/drawing/2014/main" id="{3E7652B3-1C8B-4BFE-8F09-8FF975B5108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2" name="グループ化 2571">
                <a:extLst>
                  <a:ext uri="{FF2B5EF4-FFF2-40B4-BE49-F238E27FC236}">
                    <a16:creationId xmlns:a16="http://schemas.microsoft.com/office/drawing/2014/main" id="{B0C324EE-9732-4649-9C36-EE63DC44B34F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631" name="楕円 2630">
                  <a:extLst>
                    <a:ext uri="{FF2B5EF4-FFF2-40B4-BE49-F238E27FC236}">
                      <a16:creationId xmlns:a16="http://schemas.microsoft.com/office/drawing/2014/main" id="{351A0FE8-EB58-49D3-92B5-B373F6E8454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2" name="正方形/長方形 2631">
                  <a:extLst>
                    <a:ext uri="{FF2B5EF4-FFF2-40B4-BE49-F238E27FC236}">
                      <a16:creationId xmlns:a16="http://schemas.microsoft.com/office/drawing/2014/main" id="{410EDB29-6CA8-4840-953C-35481BDF589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3" name="グループ化 2572">
                <a:extLst>
                  <a:ext uri="{FF2B5EF4-FFF2-40B4-BE49-F238E27FC236}">
                    <a16:creationId xmlns:a16="http://schemas.microsoft.com/office/drawing/2014/main" id="{21A33AC8-C384-466F-8084-485AADF788EB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629" name="楕円 2628">
                  <a:extLst>
                    <a:ext uri="{FF2B5EF4-FFF2-40B4-BE49-F238E27FC236}">
                      <a16:creationId xmlns:a16="http://schemas.microsoft.com/office/drawing/2014/main" id="{63E32E99-F625-49E6-9CA3-23E8BF63664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0" name="正方形/長方形 2629">
                  <a:extLst>
                    <a:ext uri="{FF2B5EF4-FFF2-40B4-BE49-F238E27FC236}">
                      <a16:creationId xmlns:a16="http://schemas.microsoft.com/office/drawing/2014/main" id="{260060DF-F94A-49B9-BD83-DFC6B8AF4C4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4" name="グループ化 2573">
                <a:extLst>
                  <a:ext uri="{FF2B5EF4-FFF2-40B4-BE49-F238E27FC236}">
                    <a16:creationId xmlns:a16="http://schemas.microsoft.com/office/drawing/2014/main" id="{25A388AE-8478-4A8B-A398-CDB46A45FF28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627" name="楕円 2626">
                  <a:extLst>
                    <a:ext uri="{FF2B5EF4-FFF2-40B4-BE49-F238E27FC236}">
                      <a16:creationId xmlns:a16="http://schemas.microsoft.com/office/drawing/2014/main" id="{C6D87F63-A9C0-4BDB-9459-5E9F6C3917C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8" name="正方形/長方形 2627">
                  <a:extLst>
                    <a:ext uri="{FF2B5EF4-FFF2-40B4-BE49-F238E27FC236}">
                      <a16:creationId xmlns:a16="http://schemas.microsoft.com/office/drawing/2014/main" id="{7BBFEA58-1287-408E-81DE-E3DB038AFA4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5" name="グループ化 2574">
                <a:extLst>
                  <a:ext uri="{FF2B5EF4-FFF2-40B4-BE49-F238E27FC236}">
                    <a16:creationId xmlns:a16="http://schemas.microsoft.com/office/drawing/2014/main" id="{34D7FD58-918E-4A79-889B-DABE4F0B31B0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625" name="楕円 2624">
                  <a:extLst>
                    <a:ext uri="{FF2B5EF4-FFF2-40B4-BE49-F238E27FC236}">
                      <a16:creationId xmlns:a16="http://schemas.microsoft.com/office/drawing/2014/main" id="{38FAC4D9-8A4D-4F3A-8150-CEE799717DD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6" name="正方形/長方形 2625">
                  <a:extLst>
                    <a:ext uri="{FF2B5EF4-FFF2-40B4-BE49-F238E27FC236}">
                      <a16:creationId xmlns:a16="http://schemas.microsoft.com/office/drawing/2014/main" id="{BD867A18-1824-45F8-8B60-DE4A1C8F203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6" name="グループ化 2575">
                <a:extLst>
                  <a:ext uri="{FF2B5EF4-FFF2-40B4-BE49-F238E27FC236}">
                    <a16:creationId xmlns:a16="http://schemas.microsoft.com/office/drawing/2014/main" id="{5ABF3E1C-3245-40CB-B4DD-C5741B82E704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623" name="楕円 2622">
                  <a:extLst>
                    <a:ext uri="{FF2B5EF4-FFF2-40B4-BE49-F238E27FC236}">
                      <a16:creationId xmlns:a16="http://schemas.microsoft.com/office/drawing/2014/main" id="{9B940509-36BD-4792-A4B0-C348916B99A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4" name="正方形/長方形 2623">
                  <a:extLst>
                    <a:ext uri="{FF2B5EF4-FFF2-40B4-BE49-F238E27FC236}">
                      <a16:creationId xmlns:a16="http://schemas.microsoft.com/office/drawing/2014/main" id="{568D2FFE-A410-4B68-A50C-AF6B83C80CA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77" name="グループ化 2576">
                <a:extLst>
                  <a:ext uri="{FF2B5EF4-FFF2-40B4-BE49-F238E27FC236}">
                    <a16:creationId xmlns:a16="http://schemas.microsoft.com/office/drawing/2014/main" id="{C4FBA6BA-441D-462F-9576-D6959C6CB421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621" name="楕円 2620">
                  <a:extLst>
                    <a:ext uri="{FF2B5EF4-FFF2-40B4-BE49-F238E27FC236}">
                      <a16:creationId xmlns:a16="http://schemas.microsoft.com/office/drawing/2014/main" id="{19C56F92-EF00-4D29-BAB6-A454FE4DB24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2" name="正方形/長方形 2621">
                  <a:extLst>
                    <a:ext uri="{FF2B5EF4-FFF2-40B4-BE49-F238E27FC236}">
                      <a16:creationId xmlns:a16="http://schemas.microsoft.com/office/drawing/2014/main" id="{E4FE2354-569B-4D28-9D7D-862330A0A54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78" name="楕円 2577">
                <a:extLst>
                  <a:ext uri="{FF2B5EF4-FFF2-40B4-BE49-F238E27FC236}">
                    <a16:creationId xmlns:a16="http://schemas.microsoft.com/office/drawing/2014/main" id="{22758E2B-8FBA-4F7A-82BB-376CC74E4D41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79" name="楕円 2578">
                <a:extLst>
                  <a:ext uri="{FF2B5EF4-FFF2-40B4-BE49-F238E27FC236}">
                    <a16:creationId xmlns:a16="http://schemas.microsoft.com/office/drawing/2014/main" id="{A123B674-6388-4158-A7A7-333D289A457E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0" name="楕円 2579">
                <a:extLst>
                  <a:ext uri="{FF2B5EF4-FFF2-40B4-BE49-F238E27FC236}">
                    <a16:creationId xmlns:a16="http://schemas.microsoft.com/office/drawing/2014/main" id="{2F13AA4D-407B-4D7B-8483-6CE4440265D9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1" name="楕円 2580">
                <a:extLst>
                  <a:ext uri="{FF2B5EF4-FFF2-40B4-BE49-F238E27FC236}">
                    <a16:creationId xmlns:a16="http://schemas.microsoft.com/office/drawing/2014/main" id="{4E58284A-40AA-48E6-BA4E-C25D29D1A37B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2" name="楕円 2581">
                <a:extLst>
                  <a:ext uri="{FF2B5EF4-FFF2-40B4-BE49-F238E27FC236}">
                    <a16:creationId xmlns:a16="http://schemas.microsoft.com/office/drawing/2014/main" id="{449EAAEF-5670-435C-863B-6596761C749C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3" name="楕円 2582">
                <a:extLst>
                  <a:ext uri="{FF2B5EF4-FFF2-40B4-BE49-F238E27FC236}">
                    <a16:creationId xmlns:a16="http://schemas.microsoft.com/office/drawing/2014/main" id="{B536FC87-9088-466D-8EFA-26DCC759F8CA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4" name="楕円 2583">
                <a:extLst>
                  <a:ext uri="{FF2B5EF4-FFF2-40B4-BE49-F238E27FC236}">
                    <a16:creationId xmlns:a16="http://schemas.microsoft.com/office/drawing/2014/main" id="{CF1E99E0-C29E-4FA8-B993-A44A47B883B4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5" name="楕円 2584">
                <a:extLst>
                  <a:ext uri="{FF2B5EF4-FFF2-40B4-BE49-F238E27FC236}">
                    <a16:creationId xmlns:a16="http://schemas.microsoft.com/office/drawing/2014/main" id="{EABF036B-CB73-40E6-947A-4FB02A54D7CC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6" name="楕円 2585">
                <a:extLst>
                  <a:ext uri="{FF2B5EF4-FFF2-40B4-BE49-F238E27FC236}">
                    <a16:creationId xmlns:a16="http://schemas.microsoft.com/office/drawing/2014/main" id="{3DE7ADBA-E907-490D-A08C-BB723FEBB06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7" name="楕円 2586">
                <a:extLst>
                  <a:ext uri="{FF2B5EF4-FFF2-40B4-BE49-F238E27FC236}">
                    <a16:creationId xmlns:a16="http://schemas.microsoft.com/office/drawing/2014/main" id="{DA66920A-DAC2-4C7E-B65B-3F5E2C05E9A0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8" name="楕円 2587">
                <a:extLst>
                  <a:ext uri="{FF2B5EF4-FFF2-40B4-BE49-F238E27FC236}">
                    <a16:creationId xmlns:a16="http://schemas.microsoft.com/office/drawing/2014/main" id="{6A99AE64-AA59-4316-BA5F-9F8F130D10C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9" name="楕円 2588">
                <a:extLst>
                  <a:ext uri="{FF2B5EF4-FFF2-40B4-BE49-F238E27FC236}">
                    <a16:creationId xmlns:a16="http://schemas.microsoft.com/office/drawing/2014/main" id="{8C163F7C-58CA-4C61-B230-BC8B604E5660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0" name="楕円 2589">
                <a:extLst>
                  <a:ext uri="{FF2B5EF4-FFF2-40B4-BE49-F238E27FC236}">
                    <a16:creationId xmlns:a16="http://schemas.microsoft.com/office/drawing/2014/main" id="{A4C660D2-ABD0-42DE-A938-60DEC33413DE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1" name="楕円 2590">
                <a:extLst>
                  <a:ext uri="{FF2B5EF4-FFF2-40B4-BE49-F238E27FC236}">
                    <a16:creationId xmlns:a16="http://schemas.microsoft.com/office/drawing/2014/main" id="{7371AC0D-14A6-46FA-8C11-FAFB98121471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2" name="楕円 2591">
                <a:extLst>
                  <a:ext uri="{FF2B5EF4-FFF2-40B4-BE49-F238E27FC236}">
                    <a16:creationId xmlns:a16="http://schemas.microsoft.com/office/drawing/2014/main" id="{2DE386FD-B7C7-41BB-B979-432ED9BC2A70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3" name="楕円 2592">
                <a:extLst>
                  <a:ext uri="{FF2B5EF4-FFF2-40B4-BE49-F238E27FC236}">
                    <a16:creationId xmlns:a16="http://schemas.microsoft.com/office/drawing/2014/main" id="{FF2BD135-72CF-4371-8491-E9AD7A269497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4" name="楕円 2593">
                <a:extLst>
                  <a:ext uri="{FF2B5EF4-FFF2-40B4-BE49-F238E27FC236}">
                    <a16:creationId xmlns:a16="http://schemas.microsoft.com/office/drawing/2014/main" id="{8C3F1B57-F57D-441E-9B5B-A4D467732C43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5" name="楕円 2594">
                <a:extLst>
                  <a:ext uri="{FF2B5EF4-FFF2-40B4-BE49-F238E27FC236}">
                    <a16:creationId xmlns:a16="http://schemas.microsoft.com/office/drawing/2014/main" id="{5DB8DADF-DE85-4524-91D1-CE88225A52C3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6" name="楕円 2595">
                <a:extLst>
                  <a:ext uri="{FF2B5EF4-FFF2-40B4-BE49-F238E27FC236}">
                    <a16:creationId xmlns:a16="http://schemas.microsoft.com/office/drawing/2014/main" id="{27264953-DF4A-4D75-AA6A-9C455663EB3C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597" name="グループ化 2596">
                <a:extLst>
                  <a:ext uri="{FF2B5EF4-FFF2-40B4-BE49-F238E27FC236}">
                    <a16:creationId xmlns:a16="http://schemas.microsoft.com/office/drawing/2014/main" id="{56269077-213D-4524-8C8A-B78A5BF51AB9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619" name="楕円 2618">
                  <a:extLst>
                    <a:ext uri="{FF2B5EF4-FFF2-40B4-BE49-F238E27FC236}">
                      <a16:creationId xmlns:a16="http://schemas.microsoft.com/office/drawing/2014/main" id="{D590F77D-6344-4E3D-B729-A31EF79D990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0" name="正方形/長方形 2619">
                  <a:extLst>
                    <a:ext uri="{FF2B5EF4-FFF2-40B4-BE49-F238E27FC236}">
                      <a16:creationId xmlns:a16="http://schemas.microsoft.com/office/drawing/2014/main" id="{AE26C181-8308-4A0D-97D3-2734E4ED3C7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98" name="グループ化 2597">
                <a:extLst>
                  <a:ext uri="{FF2B5EF4-FFF2-40B4-BE49-F238E27FC236}">
                    <a16:creationId xmlns:a16="http://schemas.microsoft.com/office/drawing/2014/main" id="{1ABCD46C-2251-4A22-B4CB-E81B57619F1B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617" name="楕円 2616">
                  <a:extLst>
                    <a:ext uri="{FF2B5EF4-FFF2-40B4-BE49-F238E27FC236}">
                      <a16:creationId xmlns:a16="http://schemas.microsoft.com/office/drawing/2014/main" id="{D426C906-9B86-410F-B04D-F229B0DA3CF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8" name="正方形/長方形 2617">
                  <a:extLst>
                    <a:ext uri="{FF2B5EF4-FFF2-40B4-BE49-F238E27FC236}">
                      <a16:creationId xmlns:a16="http://schemas.microsoft.com/office/drawing/2014/main" id="{FBE6D5E9-1825-49F0-AECF-C44A91D6F7A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99" name="グループ化 2598">
                <a:extLst>
                  <a:ext uri="{FF2B5EF4-FFF2-40B4-BE49-F238E27FC236}">
                    <a16:creationId xmlns:a16="http://schemas.microsoft.com/office/drawing/2014/main" id="{066E4297-6B70-49A7-AB84-CE819DA4A536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615" name="楕円 2614">
                  <a:extLst>
                    <a:ext uri="{FF2B5EF4-FFF2-40B4-BE49-F238E27FC236}">
                      <a16:creationId xmlns:a16="http://schemas.microsoft.com/office/drawing/2014/main" id="{5478679C-EA36-4107-87E7-DC2386DAF35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6" name="正方形/長方形 2615">
                  <a:extLst>
                    <a:ext uri="{FF2B5EF4-FFF2-40B4-BE49-F238E27FC236}">
                      <a16:creationId xmlns:a16="http://schemas.microsoft.com/office/drawing/2014/main" id="{848622BD-2F72-42E9-A353-AD9D4D61C14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00" name="グループ化 2599">
                <a:extLst>
                  <a:ext uri="{FF2B5EF4-FFF2-40B4-BE49-F238E27FC236}">
                    <a16:creationId xmlns:a16="http://schemas.microsoft.com/office/drawing/2014/main" id="{1760330D-252F-4CC5-8B74-27D78D9685FF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613" name="楕円 2612">
                  <a:extLst>
                    <a:ext uri="{FF2B5EF4-FFF2-40B4-BE49-F238E27FC236}">
                      <a16:creationId xmlns:a16="http://schemas.microsoft.com/office/drawing/2014/main" id="{EB673364-5F56-4DE4-8B2A-EBD69619DCB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4" name="正方形/長方形 2613">
                  <a:extLst>
                    <a:ext uri="{FF2B5EF4-FFF2-40B4-BE49-F238E27FC236}">
                      <a16:creationId xmlns:a16="http://schemas.microsoft.com/office/drawing/2014/main" id="{05B887D4-E0B5-46C2-92B0-8CB193E641F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01" name="グループ化 2600">
                <a:extLst>
                  <a:ext uri="{FF2B5EF4-FFF2-40B4-BE49-F238E27FC236}">
                    <a16:creationId xmlns:a16="http://schemas.microsoft.com/office/drawing/2014/main" id="{81362B2C-1A9A-4907-B7EA-7CB7C4F47AC8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611" name="楕円 2610">
                  <a:extLst>
                    <a:ext uri="{FF2B5EF4-FFF2-40B4-BE49-F238E27FC236}">
                      <a16:creationId xmlns:a16="http://schemas.microsoft.com/office/drawing/2014/main" id="{9DAC74AF-4460-475D-BAA3-3937FC2294B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2" name="正方形/長方形 2611">
                  <a:extLst>
                    <a:ext uri="{FF2B5EF4-FFF2-40B4-BE49-F238E27FC236}">
                      <a16:creationId xmlns:a16="http://schemas.microsoft.com/office/drawing/2014/main" id="{93F498DD-C50B-4D46-94E4-4A777720094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02" name="グループ化 2601">
                <a:extLst>
                  <a:ext uri="{FF2B5EF4-FFF2-40B4-BE49-F238E27FC236}">
                    <a16:creationId xmlns:a16="http://schemas.microsoft.com/office/drawing/2014/main" id="{B21A276F-69CA-451D-9065-1ED4D5359FC2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609" name="楕円 2608">
                  <a:extLst>
                    <a:ext uri="{FF2B5EF4-FFF2-40B4-BE49-F238E27FC236}">
                      <a16:creationId xmlns:a16="http://schemas.microsoft.com/office/drawing/2014/main" id="{56834FB5-FD0D-4617-9480-6BCBCD540D7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0" name="正方形/長方形 2609">
                  <a:extLst>
                    <a:ext uri="{FF2B5EF4-FFF2-40B4-BE49-F238E27FC236}">
                      <a16:creationId xmlns:a16="http://schemas.microsoft.com/office/drawing/2014/main" id="{D00C1892-0836-4186-8450-C4C1EDFABC6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03" name="楕円 2602">
                <a:extLst>
                  <a:ext uri="{FF2B5EF4-FFF2-40B4-BE49-F238E27FC236}">
                    <a16:creationId xmlns:a16="http://schemas.microsoft.com/office/drawing/2014/main" id="{0B518C85-EE5C-404C-8D72-BA7FB74699CD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4" name="楕円 2603">
                <a:extLst>
                  <a:ext uri="{FF2B5EF4-FFF2-40B4-BE49-F238E27FC236}">
                    <a16:creationId xmlns:a16="http://schemas.microsoft.com/office/drawing/2014/main" id="{7FF58DDA-5042-4091-8025-C744937AACFD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5" name="楕円 2604">
                <a:extLst>
                  <a:ext uri="{FF2B5EF4-FFF2-40B4-BE49-F238E27FC236}">
                    <a16:creationId xmlns:a16="http://schemas.microsoft.com/office/drawing/2014/main" id="{44A68D16-2FA6-4372-AA39-346361C49D50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6" name="月 2605">
                <a:extLst>
                  <a:ext uri="{FF2B5EF4-FFF2-40B4-BE49-F238E27FC236}">
                    <a16:creationId xmlns:a16="http://schemas.microsoft.com/office/drawing/2014/main" id="{BDD277A2-E824-4C03-AB89-22B9726DEACB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7" name="アーチ 2606">
                <a:extLst>
                  <a:ext uri="{FF2B5EF4-FFF2-40B4-BE49-F238E27FC236}">
                    <a16:creationId xmlns:a16="http://schemas.microsoft.com/office/drawing/2014/main" id="{79BF37D0-F4FB-4672-BBCC-F59E47E6AC5F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08" name="アーチ 2607">
                <a:extLst>
                  <a:ext uri="{FF2B5EF4-FFF2-40B4-BE49-F238E27FC236}">
                    <a16:creationId xmlns:a16="http://schemas.microsoft.com/office/drawing/2014/main" id="{5A196A01-0C29-473F-AAC2-7A9E6C669194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4638292-A5AE-4383-9290-1C2EA5E3D6E4}"/>
              </a:ext>
            </a:extLst>
          </p:cNvPr>
          <p:cNvGrpSpPr>
            <a:grpSpLocks noChangeAspect="1"/>
          </p:cNvGrpSpPr>
          <p:nvPr/>
        </p:nvGrpSpPr>
        <p:grpSpPr>
          <a:xfrm>
            <a:off x="3970765" y="4430506"/>
            <a:ext cx="1440000" cy="1440000"/>
            <a:chOff x="-37511" y="106817"/>
            <a:chExt cx="3798829" cy="3827307"/>
          </a:xfrm>
        </p:grpSpPr>
        <p:grpSp>
          <p:nvGrpSpPr>
            <p:cNvPr id="2493" name="グループ化 2492">
              <a:extLst>
                <a:ext uri="{FF2B5EF4-FFF2-40B4-BE49-F238E27FC236}">
                  <a16:creationId xmlns:a16="http://schemas.microsoft.com/office/drawing/2014/main" id="{0846E2DD-EF9F-4CA8-8154-A9A1FBDFAD8F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565" name="楕円 2564">
                <a:extLst>
                  <a:ext uri="{FF2B5EF4-FFF2-40B4-BE49-F238E27FC236}">
                    <a16:creationId xmlns:a16="http://schemas.microsoft.com/office/drawing/2014/main" id="{21079AD7-70DF-4A0A-9629-849E63A1D605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66" name="正方形/長方形 2565">
                <a:extLst>
                  <a:ext uri="{FF2B5EF4-FFF2-40B4-BE49-F238E27FC236}">
                    <a16:creationId xmlns:a16="http://schemas.microsoft.com/office/drawing/2014/main" id="{8112BE7A-4375-4F5F-AB06-AD774CC8D57E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94" name="グループ化 2493">
              <a:extLst>
                <a:ext uri="{FF2B5EF4-FFF2-40B4-BE49-F238E27FC236}">
                  <a16:creationId xmlns:a16="http://schemas.microsoft.com/office/drawing/2014/main" id="{35C0F617-F502-463B-8DED-51E5DFAAFC7D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495" name="グループ化 2494">
                <a:extLst>
                  <a:ext uri="{FF2B5EF4-FFF2-40B4-BE49-F238E27FC236}">
                    <a16:creationId xmlns:a16="http://schemas.microsoft.com/office/drawing/2014/main" id="{074DDBDE-76B8-4EA9-8463-5EC5C96284F2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563" name="楕円 2562">
                  <a:extLst>
                    <a:ext uri="{FF2B5EF4-FFF2-40B4-BE49-F238E27FC236}">
                      <a16:creationId xmlns:a16="http://schemas.microsoft.com/office/drawing/2014/main" id="{8778E420-A6D2-4BE5-8F7F-E5EF9DFAEB6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4" name="正方形/長方形 2563">
                  <a:extLst>
                    <a:ext uri="{FF2B5EF4-FFF2-40B4-BE49-F238E27FC236}">
                      <a16:creationId xmlns:a16="http://schemas.microsoft.com/office/drawing/2014/main" id="{F7D72508-5752-4F77-A85C-AA4584A5CA7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96" name="グループ化 2495">
                <a:extLst>
                  <a:ext uri="{FF2B5EF4-FFF2-40B4-BE49-F238E27FC236}">
                    <a16:creationId xmlns:a16="http://schemas.microsoft.com/office/drawing/2014/main" id="{8AB794A0-510C-48A8-AD30-C38623147D2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561" name="楕円 2560">
                  <a:extLst>
                    <a:ext uri="{FF2B5EF4-FFF2-40B4-BE49-F238E27FC236}">
                      <a16:creationId xmlns:a16="http://schemas.microsoft.com/office/drawing/2014/main" id="{CFCEC5AB-B9C6-4348-A7A1-8E450A84F0B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2" name="正方形/長方形 2561">
                  <a:extLst>
                    <a:ext uri="{FF2B5EF4-FFF2-40B4-BE49-F238E27FC236}">
                      <a16:creationId xmlns:a16="http://schemas.microsoft.com/office/drawing/2014/main" id="{5F4E2370-2BC6-4884-93E5-B42567C48B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97" name="グループ化 2496">
                <a:extLst>
                  <a:ext uri="{FF2B5EF4-FFF2-40B4-BE49-F238E27FC236}">
                    <a16:creationId xmlns:a16="http://schemas.microsoft.com/office/drawing/2014/main" id="{3ECD25A5-1C2E-4B9D-B1E0-4E7F5590C512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559" name="楕円 2558">
                  <a:extLst>
                    <a:ext uri="{FF2B5EF4-FFF2-40B4-BE49-F238E27FC236}">
                      <a16:creationId xmlns:a16="http://schemas.microsoft.com/office/drawing/2014/main" id="{D0402432-6E4E-4EE4-9300-D2F50F4B35D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0" name="正方形/長方形 2559">
                  <a:extLst>
                    <a:ext uri="{FF2B5EF4-FFF2-40B4-BE49-F238E27FC236}">
                      <a16:creationId xmlns:a16="http://schemas.microsoft.com/office/drawing/2014/main" id="{11764EAB-5414-46AC-8F3F-73DC01BBBFE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98" name="グループ化 2497">
                <a:extLst>
                  <a:ext uri="{FF2B5EF4-FFF2-40B4-BE49-F238E27FC236}">
                    <a16:creationId xmlns:a16="http://schemas.microsoft.com/office/drawing/2014/main" id="{591AFC4A-4498-4251-B8BC-7013B4DEE868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557" name="楕円 2556">
                  <a:extLst>
                    <a:ext uri="{FF2B5EF4-FFF2-40B4-BE49-F238E27FC236}">
                      <a16:creationId xmlns:a16="http://schemas.microsoft.com/office/drawing/2014/main" id="{CA918695-3D61-442F-9E66-42B14E4FAA2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8" name="正方形/長方形 2557">
                  <a:extLst>
                    <a:ext uri="{FF2B5EF4-FFF2-40B4-BE49-F238E27FC236}">
                      <a16:creationId xmlns:a16="http://schemas.microsoft.com/office/drawing/2014/main" id="{15FB0C04-2B6C-4EF5-9C40-4D17DA49FBC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99" name="グループ化 2498">
                <a:extLst>
                  <a:ext uri="{FF2B5EF4-FFF2-40B4-BE49-F238E27FC236}">
                    <a16:creationId xmlns:a16="http://schemas.microsoft.com/office/drawing/2014/main" id="{1028E23A-05E4-4121-9B9A-E6FB7567318A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555" name="楕円 2554">
                  <a:extLst>
                    <a:ext uri="{FF2B5EF4-FFF2-40B4-BE49-F238E27FC236}">
                      <a16:creationId xmlns:a16="http://schemas.microsoft.com/office/drawing/2014/main" id="{6118EE7F-04C0-4467-A86E-728030CFC64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6" name="正方形/長方形 2555">
                  <a:extLst>
                    <a:ext uri="{FF2B5EF4-FFF2-40B4-BE49-F238E27FC236}">
                      <a16:creationId xmlns:a16="http://schemas.microsoft.com/office/drawing/2014/main" id="{209207C3-6B9A-4C39-9E4D-EAB489D32C7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00" name="グループ化 2499">
                <a:extLst>
                  <a:ext uri="{FF2B5EF4-FFF2-40B4-BE49-F238E27FC236}">
                    <a16:creationId xmlns:a16="http://schemas.microsoft.com/office/drawing/2014/main" id="{F4FCE54E-5FE1-467D-9C8F-E3C25BF9BA8F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553" name="楕円 2552">
                  <a:extLst>
                    <a:ext uri="{FF2B5EF4-FFF2-40B4-BE49-F238E27FC236}">
                      <a16:creationId xmlns:a16="http://schemas.microsoft.com/office/drawing/2014/main" id="{5D65DCB5-B111-4C2C-9F8B-60F8C700BB4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4" name="正方形/長方形 2553">
                  <a:extLst>
                    <a:ext uri="{FF2B5EF4-FFF2-40B4-BE49-F238E27FC236}">
                      <a16:creationId xmlns:a16="http://schemas.microsoft.com/office/drawing/2014/main" id="{53730AC5-B024-4FAF-ABD8-5846155BBFB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01" name="グループ化 2500">
                <a:extLst>
                  <a:ext uri="{FF2B5EF4-FFF2-40B4-BE49-F238E27FC236}">
                    <a16:creationId xmlns:a16="http://schemas.microsoft.com/office/drawing/2014/main" id="{F76F4F7E-7023-451A-82EE-5B732A7CA5BC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551" name="楕円 2550">
                  <a:extLst>
                    <a:ext uri="{FF2B5EF4-FFF2-40B4-BE49-F238E27FC236}">
                      <a16:creationId xmlns:a16="http://schemas.microsoft.com/office/drawing/2014/main" id="{15A26EB0-A799-475B-B26D-03CA7B1FF84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2" name="正方形/長方形 2551">
                  <a:extLst>
                    <a:ext uri="{FF2B5EF4-FFF2-40B4-BE49-F238E27FC236}">
                      <a16:creationId xmlns:a16="http://schemas.microsoft.com/office/drawing/2014/main" id="{2DB282D6-E817-45B0-A003-D385A0924D5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02" name="グループ化 2501">
                <a:extLst>
                  <a:ext uri="{FF2B5EF4-FFF2-40B4-BE49-F238E27FC236}">
                    <a16:creationId xmlns:a16="http://schemas.microsoft.com/office/drawing/2014/main" id="{BC225033-4397-4E6D-80AB-01ED8023572C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549" name="楕円 2548">
                  <a:extLst>
                    <a:ext uri="{FF2B5EF4-FFF2-40B4-BE49-F238E27FC236}">
                      <a16:creationId xmlns:a16="http://schemas.microsoft.com/office/drawing/2014/main" id="{6416E7D1-61E0-442A-883E-0BCB3A4B4A2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0" name="正方形/長方形 2549">
                  <a:extLst>
                    <a:ext uri="{FF2B5EF4-FFF2-40B4-BE49-F238E27FC236}">
                      <a16:creationId xmlns:a16="http://schemas.microsoft.com/office/drawing/2014/main" id="{DE4119AD-3431-4C67-B16D-47FBF0157E7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03" name="グループ化 2502">
                <a:extLst>
                  <a:ext uri="{FF2B5EF4-FFF2-40B4-BE49-F238E27FC236}">
                    <a16:creationId xmlns:a16="http://schemas.microsoft.com/office/drawing/2014/main" id="{A81F6EB7-F612-428A-9ADE-F62E1CBAFA7C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547" name="楕円 2546">
                  <a:extLst>
                    <a:ext uri="{FF2B5EF4-FFF2-40B4-BE49-F238E27FC236}">
                      <a16:creationId xmlns:a16="http://schemas.microsoft.com/office/drawing/2014/main" id="{0D6D9F22-E020-429F-B8CA-2B69CC5B3F1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8" name="正方形/長方形 2547">
                  <a:extLst>
                    <a:ext uri="{FF2B5EF4-FFF2-40B4-BE49-F238E27FC236}">
                      <a16:creationId xmlns:a16="http://schemas.microsoft.com/office/drawing/2014/main" id="{9E55DBD2-E8A3-458B-8764-7C0F2CC5853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04" name="楕円 2503">
                <a:extLst>
                  <a:ext uri="{FF2B5EF4-FFF2-40B4-BE49-F238E27FC236}">
                    <a16:creationId xmlns:a16="http://schemas.microsoft.com/office/drawing/2014/main" id="{F85A1213-9C6C-46CC-881A-4E787E589A40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5" name="楕円 2504">
                <a:extLst>
                  <a:ext uri="{FF2B5EF4-FFF2-40B4-BE49-F238E27FC236}">
                    <a16:creationId xmlns:a16="http://schemas.microsoft.com/office/drawing/2014/main" id="{560353E3-7B2F-4D57-A7E6-F03C1FE2F691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6" name="楕円 2505">
                <a:extLst>
                  <a:ext uri="{FF2B5EF4-FFF2-40B4-BE49-F238E27FC236}">
                    <a16:creationId xmlns:a16="http://schemas.microsoft.com/office/drawing/2014/main" id="{34ED216A-665A-4DE3-973B-A816494DEBC9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7" name="楕円 2506">
                <a:extLst>
                  <a:ext uri="{FF2B5EF4-FFF2-40B4-BE49-F238E27FC236}">
                    <a16:creationId xmlns:a16="http://schemas.microsoft.com/office/drawing/2014/main" id="{11026132-D73C-485B-800C-4B25ACCFEB07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8" name="楕円 2507">
                <a:extLst>
                  <a:ext uri="{FF2B5EF4-FFF2-40B4-BE49-F238E27FC236}">
                    <a16:creationId xmlns:a16="http://schemas.microsoft.com/office/drawing/2014/main" id="{BA5FB363-6BDF-4DC4-B902-D52F903B24E8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09" name="楕円 2508">
                <a:extLst>
                  <a:ext uri="{FF2B5EF4-FFF2-40B4-BE49-F238E27FC236}">
                    <a16:creationId xmlns:a16="http://schemas.microsoft.com/office/drawing/2014/main" id="{A48EF3AE-EBE2-4A83-8302-73D9CA101B07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0" name="楕円 2509">
                <a:extLst>
                  <a:ext uri="{FF2B5EF4-FFF2-40B4-BE49-F238E27FC236}">
                    <a16:creationId xmlns:a16="http://schemas.microsoft.com/office/drawing/2014/main" id="{96623EF2-9E09-4095-A8A6-DBBC6BCDF99A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1" name="楕円 2510">
                <a:extLst>
                  <a:ext uri="{FF2B5EF4-FFF2-40B4-BE49-F238E27FC236}">
                    <a16:creationId xmlns:a16="http://schemas.microsoft.com/office/drawing/2014/main" id="{FD44898E-D929-4EA3-AE5E-884EFB235742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2" name="楕円 2511">
                <a:extLst>
                  <a:ext uri="{FF2B5EF4-FFF2-40B4-BE49-F238E27FC236}">
                    <a16:creationId xmlns:a16="http://schemas.microsoft.com/office/drawing/2014/main" id="{9D7740EC-7777-433F-A472-149DEFD9F17A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3" name="楕円 2512">
                <a:extLst>
                  <a:ext uri="{FF2B5EF4-FFF2-40B4-BE49-F238E27FC236}">
                    <a16:creationId xmlns:a16="http://schemas.microsoft.com/office/drawing/2014/main" id="{73021683-8AAB-45B9-B295-979173544752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4" name="楕円 2513">
                <a:extLst>
                  <a:ext uri="{FF2B5EF4-FFF2-40B4-BE49-F238E27FC236}">
                    <a16:creationId xmlns:a16="http://schemas.microsoft.com/office/drawing/2014/main" id="{C2A28596-D2CE-489A-A0F2-12F10A0857D2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5" name="楕円 2514">
                <a:extLst>
                  <a:ext uri="{FF2B5EF4-FFF2-40B4-BE49-F238E27FC236}">
                    <a16:creationId xmlns:a16="http://schemas.microsoft.com/office/drawing/2014/main" id="{A0628E8D-7BD8-447C-BA54-CFB1547C75F4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6" name="楕円 2515">
                <a:extLst>
                  <a:ext uri="{FF2B5EF4-FFF2-40B4-BE49-F238E27FC236}">
                    <a16:creationId xmlns:a16="http://schemas.microsoft.com/office/drawing/2014/main" id="{848B5CF0-AB5E-4853-BFA4-BB0213087878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7" name="楕円 2516">
                <a:extLst>
                  <a:ext uri="{FF2B5EF4-FFF2-40B4-BE49-F238E27FC236}">
                    <a16:creationId xmlns:a16="http://schemas.microsoft.com/office/drawing/2014/main" id="{6A345D9E-0E27-4DA0-AA17-E05A98766125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8" name="楕円 2517">
                <a:extLst>
                  <a:ext uri="{FF2B5EF4-FFF2-40B4-BE49-F238E27FC236}">
                    <a16:creationId xmlns:a16="http://schemas.microsoft.com/office/drawing/2014/main" id="{8BC2CB8A-B88D-4C2B-99BA-72D63D777306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19" name="楕円 2518">
                <a:extLst>
                  <a:ext uri="{FF2B5EF4-FFF2-40B4-BE49-F238E27FC236}">
                    <a16:creationId xmlns:a16="http://schemas.microsoft.com/office/drawing/2014/main" id="{6E15FBEF-9DF2-4EE1-B1BC-FB6E5CAD5CA7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0" name="楕円 2519">
                <a:extLst>
                  <a:ext uri="{FF2B5EF4-FFF2-40B4-BE49-F238E27FC236}">
                    <a16:creationId xmlns:a16="http://schemas.microsoft.com/office/drawing/2014/main" id="{C6C833E5-C92F-43EC-8ADD-451C11CB348F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1" name="楕円 2520">
                <a:extLst>
                  <a:ext uri="{FF2B5EF4-FFF2-40B4-BE49-F238E27FC236}">
                    <a16:creationId xmlns:a16="http://schemas.microsoft.com/office/drawing/2014/main" id="{D7569F90-0CCD-4852-BB73-F9086C15647F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2" name="楕円 2521">
                <a:extLst>
                  <a:ext uri="{FF2B5EF4-FFF2-40B4-BE49-F238E27FC236}">
                    <a16:creationId xmlns:a16="http://schemas.microsoft.com/office/drawing/2014/main" id="{5E1E833D-9F46-40C0-94B3-A57254A7A0C1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523" name="グループ化 2522">
                <a:extLst>
                  <a:ext uri="{FF2B5EF4-FFF2-40B4-BE49-F238E27FC236}">
                    <a16:creationId xmlns:a16="http://schemas.microsoft.com/office/drawing/2014/main" id="{5685804D-8D22-4073-B172-18596F865F90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545" name="楕円 2544">
                  <a:extLst>
                    <a:ext uri="{FF2B5EF4-FFF2-40B4-BE49-F238E27FC236}">
                      <a16:creationId xmlns:a16="http://schemas.microsoft.com/office/drawing/2014/main" id="{945856D9-3025-40D5-A0BE-1D80BC5D5AE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6" name="正方形/長方形 2545">
                  <a:extLst>
                    <a:ext uri="{FF2B5EF4-FFF2-40B4-BE49-F238E27FC236}">
                      <a16:creationId xmlns:a16="http://schemas.microsoft.com/office/drawing/2014/main" id="{F0FFD7FC-E814-4D15-9E7E-456C0D25923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24" name="グループ化 2523">
                <a:extLst>
                  <a:ext uri="{FF2B5EF4-FFF2-40B4-BE49-F238E27FC236}">
                    <a16:creationId xmlns:a16="http://schemas.microsoft.com/office/drawing/2014/main" id="{F4B0ABF4-49C2-49A8-A708-DA93401D7363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543" name="楕円 2542">
                  <a:extLst>
                    <a:ext uri="{FF2B5EF4-FFF2-40B4-BE49-F238E27FC236}">
                      <a16:creationId xmlns:a16="http://schemas.microsoft.com/office/drawing/2014/main" id="{CEC9A1C8-FEF3-4570-8748-4E7D5E6702D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4" name="正方形/長方形 2543">
                  <a:extLst>
                    <a:ext uri="{FF2B5EF4-FFF2-40B4-BE49-F238E27FC236}">
                      <a16:creationId xmlns:a16="http://schemas.microsoft.com/office/drawing/2014/main" id="{58F5E70B-CD38-4A82-A8AE-07BDF9BC4C6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25" name="グループ化 2524">
                <a:extLst>
                  <a:ext uri="{FF2B5EF4-FFF2-40B4-BE49-F238E27FC236}">
                    <a16:creationId xmlns:a16="http://schemas.microsoft.com/office/drawing/2014/main" id="{13836BA2-6928-445B-9E17-853979355D2A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541" name="楕円 2540">
                  <a:extLst>
                    <a:ext uri="{FF2B5EF4-FFF2-40B4-BE49-F238E27FC236}">
                      <a16:creationId xmlns:a16="http://schemas.microsoft.com/office/drawing/2014/main" id="{E54629BD-DB54-4775-99A9-B0EACCFE3FB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2" name="正方形/長方形 2541">
                  <a:extLst>
                    <a:ext uri="{FF2B5EF4-FFF2-40B4-BE49-F238E27FC236}">
                      <a16:creationId xmlns:a16="http://schemas.microsoft.com/office/drawing/2014/main" id="{0EBC1CCE-ACAB-423B-9674-F9C2089B3C0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26" name="グループ化 2525">
                <a:extLst>
                  <a:ext uri="{FF2B5EF4-FFF2-40B4-BE49-F238E27FC236}">
                    <a16:creationId xmlns:a16="http://schemas.microsoft.com/office/drawing/2014/main" id="{51800B09-76D1-4F45-8536-751DE1E9C144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539" name="楕円 2538">
                  <a:extLst>
                    <a:ext uri="{FF2B5EF4-FFF2-40B4-BE49-F238E27FC236}">
                      <a16:creationId xmlns:a16="http://schemas.microsoft.com/office/drawing/2014/main" id="{C114C568-9F20-4635-B85F-E4642824658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0" name="正方形/長方形 2539">
                  <a:extLst>
                    <a:ext uri="{FF2B5EF4-FFF2-40B4-BE49-F238E27FC236}">
                      <a16:creationId xmlns:a16="http://schemas.microsoft.com/office/drawing/2014/main" id="{A3937B4F-FC41-4BAD-B49B-FBDB1656486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27" name="グループ化 2526">
                <a:extLst>
                  <a:ext uri="{FF2B5EF4-FFF2-40B4-BE49-F238E27FC236}">
                    <a16:creationId xmlns:a16="http://schemas.microsoft.com/office/drawing/2014/main" id="{0CF86591-8C39-4975-93D7-702639AFDA00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537" name="楕円 2536">
                  <a:extLst>
                    <a:ext uri="{FF2B5EF4-FFF2-40B4-BE49-F238E27FC236}">
                      <a16:creationId xmlns:a16="http://schemas.microsoft.com/office/drawing/2014/main" id="{9D7E84AC-AD9E-4713-9A67-7F99FAB29B2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38" name="正方形/長方形 2537">
                  <a:extLst>
                    <a:ext uri="{FF2B5EF4-FFF2-40B4-BE49-F238E27FC236}">
                      <a16:creationId xmlns:a16="http://schemas.microsoft.com/office/drawing/2014/main" id="{B197C25C-BAA2-4563-9F0D-6BDD7767ED4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28" name="グループ化 2527">
                <a:extLst>
                  <a:ext uri="{FF2B5EF4-FFF2-40B4-BE49-F238E27FC236}">
                    <a16:creationId xmlns:a16="http://schemas.microsoft.com/office/drawing/2014/main" id="{8F313242-702F-4A17-AE35-E06E1C1244BB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535" name="楕円 2534">
                  <a:extLst>
                    <a:ext uri="{FF2B5EF4-FFF2-40B4-BE49-F238E27FC236}">
                      <a16:creationId xmlns:a16="http://schemas.microsoft.com/office/drawing/2014/main" id="{69F2D5FA-CF1B-43EA-B0B3-15F1775769F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36" name="正方形/長方形 2535">
                  <a:extLst>
                    <a:ext uri="{FF2B5EF4-FFF2-40B4-BE49-F238E27FC236}">
                      <a16:creationId xmlns:a16="http://schemas.microsoft.com/office/drawing/2014/main" id="{02D7EC93-1627-42B7-B508-3F2D9CF830C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29" name="楕円 2528">
                <a:extLst>
                  <a:ext uri="{FF2B5EF4-FFF2-40B4-BE49-F238E27FC236}">
                    <a16:creationId xmlns:a16="http://schemas.microsoft.com/office/drawing/2014/main" id="{D49A6A38-1E90-4C54-A08C-4792B7E91C8D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0" name="楕円 2529">
                <a:extLst>
                  <a:ext uri="{FF2B5EF4-FFF2-40B4-BE49-F238E27FC236}">
                    <a16:creationId xmlns:a16="http://schemas.microsoft.com/office/drawing/2014/main" id="{F78D9CD6-BF4D-4667-A3C3-C52C6FEB0D08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1" name="楕円 2530">
                <a:extLst>
                  <a:ext uri="{FF2B5EF4-FFF2-40B4-BE49-F238E27FC236}">
                    <a16:creationId xmlns:a16="http://schemas.microsoft.com/office/drawing/2014/main" id="{977E02C2-0F5D-4143-BD4D-E0109CA7B1FF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2" name="月 2531">
                <a:extLst>
                  <a:ext uri="{FF2B5EF4-FFF2-40B4-BE49-F238E27FC236}">
                    <a16:creationId xmlns:a16="http://schemas.microsoft.com/office/drawing/2014/main" id="{C1AC42A8-E4F0-4147-B749-B18B1C85702A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3" name="アーチ 2532">
                <a:extLst>
                  <a:ext uri="{FF2B5EF4-FFF2-40B4-BE49-F238E27FC236}">
                    <a16:creationId xmlns:a16="http://schemas.microsoft.com/office/drawing/2014/main" id="{D374A82C-BBC2-41A4-BA7C-15317749D46F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34" name="アーチ 2533">
                <a:extLst>
                  <a:ext uri="{FF2B5EF4-FFF2-40B4-BE49-F238E27FC236}">
                    <a16:creationId xmlns:a16="http://schemas.microsoft.com/office/drawing/2014/main" id="{36CD265E-9365-445A-A9EB-D034CB27583E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D43BB18-94C6-415E-B68E-7A99448C6C08}"/>
              </a:ext>
            </a:extLst>
          </p:cNvPr>
          <p:cNvGrpSpPr>
            <a:grpSpLocks noChangeAspect="1"/>
          </p:cNvGrpSpPr>
          <p:nvPr/>
        </p:nvGrpSpPr>
        <p:grpSpPr>
          <a:xfrm>
            <a:off x="972074" y="4430506"/>
            <a:ext cx="1440000" cy="1440000"/>
            <a:chOff x="-37511" y="106817"/>
            <a:chExt cx="3798829" cy="3827307"/>
          </a:xfrm>
        </p:grpSpPr>
        <p:grpSp>
          <p:nvGrpSpPr>
            <p:cNvPr id="2419" name="グループ化 2418">
              <a:extLst>
                <a:ext uri="{FF2B5EF4-FFF2-40B4-BE49-F238E27FC236}">
                  <a16:creationId xmlns:a16="http://schemas.microsoft.com/office/drawing/2014/main" id="{BA329C07-3EC9-465E-B64A-5A7293081C12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491" name="楕円 2490">
                <a:extLst>
                  <a:ext uri="{FF2B5EF4-FFF2-40B4-BE49-F238E27FC236}">
                    <a16:creationId xmlns:a16="http://schemas.microsoft.com/office/drawing/2014/main" id="{DEC05B2B-FEF7-4AF1-87E0-80B6EBE960C5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92" name="正方形/長方形 2491">
                <a:extLst>
                  <a:ext uri="{FF2B5EF4-FFF2-40B4-BE49-F238E27FC236}">
                    <a16:creationId xmlns:a16="http://schemas.microsoft.com/office/drawing/2014/main" id="{F8F6B87D-B32A-41ED-95F4-A0E3C89281DB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20" name="グループ化 2419">
              <a:extLst>
                <a:ext uri="{FF2B5EF4-FFF2-40B4-BE49-F238E27FC236}">
                  <a16:creationId xmlns:a16="http://schemas.microsoft.com/office/drawing/2014/main" id="{CCEF123D-D359-4DE3-A755-DA9A2D3AEC65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421" name="グループ化 2420">
                <a:extLst>
                  <a:ext uri="{FF2B5EF4-FFF2-40B4-BE49-F238E27FC236}">
                    <a16:creationId xmlns:a16="http://schemas.microsoft.com/office/drawing/2014/main" id="{11A6349C-E01E-4D00-9813-919B11BE6A27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489" name="楕円 2488">
                  <a:extLst>
                    <a:ext uri="{FF2B5EF4-FFF2-40B4-BE49-F238E27FC236}">
                      <a16:creationId xmlns:a16="http://schemas.microsoft.com/office/drawing/2014/main" id="{5E6A2BC1-256E-4A09-9D7D-887F3F01B97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90" name="正方形/長方形 2489">
                  <a:extLst>
                    <a:ext uri="{FF2B5EF4-FFF2-40B4-BE49-F238E27FC236}">
                      <a16:creationId xmlns:a16="http://schemas.microsoft.com/office/drawing/2014/main" id="{1C7CD790-7EFD-4542-AC7F-12AFC122C13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2" name="グループ化 2421">
                <a:extLst>
                  <a:ext uri="{FF2B5EF4-FFF2-40B4-BE49-F238E27FC236}">
                    <a16:creationId xmlns:a16="http://schemas.microsoft.com/office/drawing/2014/main" id="{C8DC7206-23E5-4073-9A0A-720E4D65D267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487" name="楕円 2486">
                  <a:extLst>
                    <a:ext uri="{FF2B5EF4-FFF2-40B4-BE49-F238E27FC236}">
                      <a16:creationId xmlns:a16="http://schemas.microsoft.com/office/drawing/2014/main" id="{9CD691AC-E30B-451C-B236-C28676E38C2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8" name="正方形/長方形 2487">
                  <a:extLst>
                    <a:ext uri="{FF2B5EF4-FFF2-40B4-BE49-F238E27FC236}">
                      <a16:creationId xmlns:a16="http://schemas.microsoft.com/office/drawing/2014/main" id="{5E98CCED-C50E-4BA1-BE1D-7C33A3F446A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3" name="グループ化 2422">
                <a:extLst>
                  <a:ext uri="{FF2B5EF4-FFF2-40B4-BE49-F238E27FC236}">
                    <a16:creationId xmlns:a16="http://schemas.microsoft.com/office/drawing/2014/main" id="{6E294413-23B0-4A3B-92B6-22158462E3FD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485" name="楕円 2484">
                  <a:extLst>
                    <a:ext uri="{FF2B5EF4-FFF2-40B4-BE49-F238E27FC236}">
                      <a16:creationId xmlns:a16="http://schemas.microsoft.com/office/drawing/2014/main" id="{EBFC6DC3-8AC2-4876-852A-375770F284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6" name="正方形/長方形 2485">
                  <a:extLst>
                    <a:ext uri="{FF2B5EF4-FFF2-40B4-BE49-F238E27FC236}">
                      <a16:creationId xmlns:a16="http://schemas.microsoft.com/office/drawing/2014/main" id="{C401E48A-246C-468F-B6AF-D389E3AF152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4" name="グループ化 2423">
                <a:extLst>
                  <a:ext uri="{FF2B5EF4-FFF2-40B4-BE49-F238E27FC236}">
                    <a16:creationId xmlns:a16="http://schemas.microsoft.com/office/drawing/2014/main" id="{F3D9BEEB-8589-49DC-83BC-3B5B3BD30EB2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483" name="楕円 2482">
                  <a:extLst>
                    <a:ext uri="{FF2B5EF4-FFF2-40B4-BE49-F238E27FC236}">
                      <a16:creationId xmlns:a16="http://schemas.microsoft.com/office/drawing/2014/main" id="{CF5CE597-41D0-4DDD-ADD9-E840BF53C0E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4" name="正方形/長方形 2483">
                  <a:extLst>
                    <a:ext uri="{FF2B5EF4-FFF2-40B4-BE49-F238E27FC236}">
                      <a16:creationId xmlns:a16="http://schemas.microsoft.com/office/drawing/2014/main" id="{5B553501-8D6C-4FEC-BF34-EDF15296757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5" name="グループ化 2424">
                <a:extLst>
                  <a:ext uri="{FF2B5EF4-FFF2-40B4-BE49-F238E27FC236}">
                    <a16:creationId xmlns:a16="http://schemas.microsoft.com/office/drawing/2014/main" id="{77E31540-29DC-4EE9-AF86-9EAED994D5BD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481" name="楕円 2480">
                  <a:extLst>
                    <a:ext uri="{FF2B5EF4-FFF2-40B4-BE49-F238E27FC236}">
                      <a16:creationId xmlns:a16="http://schemas.microsoft.com/office/drawing/2014/main" id="{87FDB9A8-F3DD-4D0F-B91D-B388387D9BC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2" name="正方形/長方形 2481">
                  <a:extLst>
                    <a:ext uri="{FF2B5EF4-FFF2-40B4-BE49-F238E27FC236}">
                      <a16:creationId xmlns:a16="http://schemas.microsoft.com/office/drawing/2014/main" id="{F238A023-65E0-434A-9B1E-7E747D6211D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6" name="グループ化 2425">
                <a:extLst>
                  <a:ext uri="{FF2B5EF4-FFF2-40B4-BE49-F238E27FC236}">
                    <a16:creationId xmlns:a16="http://schemas.microsoft.com/office/drawing/2014/main" id="{40C6F75A-EE17-486C-8C9B-7F772743ABAD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479" name="楕円 2478">
                  <a:extLst>
                    <a:ext uri="{FF2B5EF4-FFF2-40B4-BE49-F238E27FC236}">
                      <a16:creationId xmlns:a16="http://schemas.microsoft.com/office/drawing/2014/main" id="{FC83FBB8-C8C8-4D69-8433-25D20300881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0" name="正方形/長方形 2479">
                  <a:extLst>
                    <a:ext uri="{FF2B5EF4-FFF2-40B4-BE49-F238E27FC236}">
                      <a16:creationId xmlns:a16="http://schemas.microsoft.com/office/drawing/2014/main" id="{6D5D7907-1AC1-49C8-88D5-2225BF5770D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7" name="グループ化 2426">
                <a:extLst>
                  <a:ext uri="{FF2B5EF4-FFF2-40B4-BE49-F238E27FC236}">
                    <a16:creationId xmlns:a16="http://schemas.microsoft.com/office/drawing/2014/main" id="{15E4B380-0BEE-4118-BF64-BEC50FF40D32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477" name="楕円 2476">
                  <a:extLst>
                    <a:ext uri="{FF2B5EF4-FFF2-40B4-BE49-F238E27FC236}">
                      <a16:creationId xmlns:a16="http://schemas.microsoft.com/office/drawing/2014/main" id="{71B684BB-711D-4A9A-B999-CA579335895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8" name="正方形/長方形 2477">
                  <a:extLst>
                    <a:ext uri="{FF2B5EF4-FFF2-40B4-BE49-F238E27FC236}">
                      <a16:creationId xmlns:a16="http://schemas.microsoft.com/office/drawing/2014/main" id="{EF0944F6-728F-4939-BF5D-41F3C3A59DE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8" name="グループ化 2427">
                <a:extLst>
                  <a:ext uri="{FF2B5EF4-FFF2-40B4-BE49-F238E27FC236}">
                    <a16:creationId xmlns:a16="http://schemas.microsoft.com/office/drawing/2014/main" id="{14EF7570-28CA-4BFF-B668-458E6C77429F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475" name="楕円 2474">
                  <a:extLst>
                    <a:ext uri="{FF2B5EF4-FFF2-40B4-BE49-F238E27FC236}">
                      <a16:creationId xmlns:a16="http://schemas.microsoft.com/office/drawing/2014/main" id="{74906C17-C939-468E-81D2-1B9850C17C6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6" name="正方形/長方形 2475">
                  <a:extLst>
                    <a:ext uri="{FF2B5EF4-FFF2-40B4-BE49-F238E27FC236}">
                      <a16:creationId xmlns:a16="http://schemas.microsoft.com/office/drawing/2014/main" id="{23360156-7A48-4CA4-BC14-FED11B08F1B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29" name="グループ化 2428">
                <a:extLst>
                  <a:ext uri="{FF2B5EF4-FFF2-40B4-BE49-F238E27FC236}">
                    <a16:creationId xmlns:a16="http://schemas.microsoft.com/office/drawing/2014/main" id="{74031267-BE68-4FC3-BA29-B4B9825A16FB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473" name="楕円 2472">
                  <a:extLst>
                    <a:ext uri="{FF2B5EF4-FFF2-40B4-BE49-F238E27FC236}">
                      <a16:creationId xmlns:a16="http://schemas.microsoft.com/office/drawing/2014/main" id="{981EC476-7092-45DB-98BD-6A6AD51C0CE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4" name="正方形/長方形 2473">
                  <a:extLst>
                    <a:ext uri="{FF2B5EF4-FFF2-40B4-BE49-F238E27FC236}">
                      <a16:creationId xmlns:a16="http://schemas.microsoft.com/office/drawing/2014/main" id="{716FD2F9-47BB-42A2-981D-81250F0DAD6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30" name="楕円 2429">
                <a:extLst>
                  <a:ext uri="{FF2B5EF4-FFF2-40B4-BE49-F238E27FC236}">
                    <a16:creationId xmlns:a16="http://schemas.microsoft.com/office/drawing/2014/main" id="{6F50E45A-2D0A-4D7F-A0D0-3D4010D78201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1" name="楕円 2430">
                <a:extLst>
                  <a:ext uri="{FF2B5EF4-FFF2-40B4-BE49-F238E27FC236}">
                    <a16:creationId xmlns:a16="http://schemas.microsoft.com/office/drawing/2014/main" id="{812EB518-FEA1-4F62-9DAF-FF83F69D2E72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2" name="楕円 2431">
                <a:extLst>
                  <a:ext uri="{FF2B5EF4-FFF2-40B4-BE49-F238E27FC236}">
                    <a16:creationId xmlns:a16="http://schemas.microsoft.com/office/drawing/2014/main" id="{EB1A290C-577E-4CA4-918D-95750FE49972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3" name="楕円 2432">
                <a:extLst>
                  <a:ext uri="{FF2B5EF4-FFF2-40B4-BE49-F238E27FC236}">
                    <a16:creationId xmlns:a16="http://schemas.microsoft.com/office/drawing/2014/main" id="{198BC26E-F28B-4EAA-9543-A4D8D6540C92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4" name="楕円 2433">
                <a:extLst>
                  <a:ext uri="{FF2B5EF4-FFF2-40B4-BE49-F238E27FC236}">
                    <a16:creationId xmlns:a16="http://schemas.microsoft.com/office/drawing/2014/main" id="{23AF54A6-E16D-4F4B-ADBC-CF045CE988A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5" name="楕円 2434">
                <a:extLst>
                  <a:ext uri="{FF2B5EF4-FFF2-40B4-BE49-F238E27FC236}">
                    <a16:creationId xmlns:a16="http://schemas.microsoft.com/office/drawing/2014/main" id="{3C6FD1E9-770D-4FAC-829C-4A4A41762C23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6" name="楕円 2435">
                <a:extLst>
                  <a:ext uri="{FF2B5EF4-FFF2-40B4-BE49-F238E27FC236}">
                    <a16:creationId xmlns:a16="http://schemas.microsoft.com/office/drawing/2014/main" id="{D2ABB686-7C51-4A84-9F2D-F0778C9FE224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7" name="楕円 2436">
                <a:extLst>
                  <a:ext uri="{FF2B5EF4-FFF2-40B4-BE49-F238E27FC236}">
                    <a16:creationId xmlns:a16="http://schemas.microsoft.com/office/drawing/2014/main" id="{7C9F6C6C-D858-455E-AE45-B49E5C23D7A3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8" name="楕円 2437">
                <a:extLst>
                  <a:ext uri="{FF2B5EF4-FFF2-40B4-BE49-F238E27FC236}">
                    <a16:creationId xmlns:a16="http://schemas.microsoft.com/office/drawing/2014/main" id="{ECC77EE1-1DA4-4D13-B654-A9981C5B10EA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9" name="楕円 2438">
                <a:extLst>
                  <a:ext uri="{FF2B5EF4-FFF2-40B4-BE49-F238E27FC236}">
                    <a16:creationId xmlns:a16="http://schemas.microsoft.com/office/drawing/2014/main" id="{CCBCDA3B-E83F-4BDF-B7B3-CF5A65BB2B85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0" name="楕円 2439">
                <a:extLst>
                  <a:ext uri="{FF2B5EF4-FFF2-40B4-BE49-F238E27FC236}">
                    <a16:creationId xmlns:a16="http://schemas.microsoft.com/office/drawing/2014/main" id="{2EE73C9F-4353-430C-A86D-488F9FEC871E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1" name="楕円 2440">
                <a:extLst>
                  <a:ext uri="{FF2B5EF4-FFF2-40B4-BE49-F238E27FC236}">
                    <a16:creationId xmlns:a16="http://schemas.microsoft.com/office/drawing/2014/main" id="{D87548C2-B9C9-40C6-BACF-EF910217E5FB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2" name="楕円 2441">
                <a:extLst>
                  <a:ext uri="{FF2B5EF4-FFF2-40B4-BE49-F238E27FC236}">
                    <a16:creationId xmlns:a16="http://schemas.microsoft.com/office/drawing/2014/main" id="{5853CC4C-9D9D-48C7-AE6B-C7173C748497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3" name="楕円 2442">
                <a:extLst>
                  <a:ext uri="{FF2B5EF4-FFF2-40B4-BE49-F238E27FC236}">
                    <a16:creationId xmlns:a16="http://schemas.microsoft.com/office/drawing/2014/main" id="{FA858DC5-2417-489A-ADD2-E48695C995E1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4" name="楕円 2443">
                <a:extLst>
                  <a:ext uri="{FF2B5EF4-FFF2-40B4-BE49-F238E27FC236}">
                    <a16:creationId xmlns:a16="http://schemas.microsoft.com/office/drawing/2014/main" id="{36378B3C-7ECC-40BD-B9E7-10584D2B05D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5" name="楕円 2444">
                <a:extLst>
                  <a:ext uri="{FF2B5EF4-FFF2-40B4-BE49-F238E27FC236}">
                    <a16:creationId xmlns:a16="http://schemas.microsoft.com/office/drawing/2014/main" id="{928F1D55-B24D-41B6-84DC-57A4D125A07D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6" name="楕円 2445">
                <a:extLst>
                  <a:ext uri="{FF2B5EF4-FFF2-40B4-BE49-F238E27FC236}">
                    <a16:creationId xmlns:a16="http://schemas.microsoft.com/office/drawing/2014/main" id="{E2CFB13D-F752-455A-8815-6A419C3EA928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7" name="楕円 2446">
                <a:extLst>
                  <a:ext uri="{FF2B5EF4-FFF2-40B4-BE49-F238E27FC236}">
                    <a16:creationId xmlns:a16="http://schemas.microsoft.com/office/drawing/2014/main" id="{8E68E1E9-3B88-405C-A5BC-84CF450F8FC9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8" name="楕円 2447">
                <a:extLst>
                  <a:ext uri="{FF2B5EF4-FFF2-40B4-BE49-F238E27FC236}">
                    <a16:creationId xmlns:a16="http://schemas.microsoft.com/office/drawing/2014/main" id="{5B0308EA-BBC8-4C3A-9517-A2F483B7B802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449" name="グループ化 2448">
                <a:extLst>
                  <a:ext uri="{FF2B5EF4-FFF2-40B4-BE49-F238E27FC236}">
                    <a16:creationId xmlns:a16="http://schemas.microsoft.com/office/drawing/2014/main" id="{255895B9-7208-4522-B678-17FE24FE1F91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471" name="楕円 2470">
                  <a:extLst>
                    <a:ext uri="{FF2B5EF4-FFF2-40B4-BE49-F238E27FC236}">
                      <a16:creationId xmlns:a16="http://schemas.microsoft.com/office/drawing/2014/main" id="{E4AD260F-4FB6-4DBC-88B7-B0475658EFA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2" name="正方形/長方形 2471">
                  <a:extLst>
                    <a:ext uri="{FF2B5EF4-FFF2-40B4-BE49-F238E27FC236}">
                      <a16:creationId xmlns:a16="http://schemas.microsoft.com/office/drawing/2014/main" id="{DDAC68FA-5934-47E0-B88F-FF59CE170C4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50" name="グループ化 2449">
                <a:extLst>
                  <a:ext uri="{FF2B5EF4-FFF2-40B4-BE49-F238E27FC236}">
                    <a16:creationId xmlns:a16="http://schemas.microsoft.com/office/drawing/2014/main" id="{68DC8286-6179-47DB-A9C7-FF70F840F5DD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469" name="楕円 2468">
                  <a:extLst>
                    <a:ext uri="{FF2B5EF4-FFF2-40B4-BE49-F238E27FC236}">
                      <a16:creationId xmlns:a16="http://schemas.microsoft.com/office/drawing/2014/main" id="{74890A2C-69EA-40F0-9C50-6666DB09390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0" name="正方形/長方形 2469">
                  <a:extLst>
                    <a:ext uri="{FF2B5EF4-FFF2-40B4-BE49-F238E27FC236}">
                      <a16:creationId xmlns:a16="http://schemas.microsoft.com/office/drawing/2014/main" id="{C166963B-0746-4F4B-A77E-A99DCEA0620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51" name="グループ化 2450">
                <a:extLst>
                  <a:ext uri="{FF2B5EF4-FFF2-40B4-BE49-F238E27FC236}">
                    <a16:creationId xmlns:a16="http://schemas.microsoft.com/office/drawing/2014/main" id="{16049D00-3D77-4D79-9C7A-2071F4E7E81D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467" name="楕円 2466">
                  <a:extLst>
                    <a:ext uri="{FF2B5EF4-FFF2-40B4-BE49-F238E27FC236}">
                      <a16:creationId xmlns:a16="http://schemas.microsoft.com/office/drawing/2014/main" id="{C0DE2E5C-3454-4F6D-88B4-F735BB7B8B5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8" name="正方形/長方形 2467">
                  <a:extLst>
                    <a:ext uri="{FF2B5EF4-FFF2-40B4-BE49-F238E27FC236}">
                      <a16:creationId xmlns:a16="http://schemas.microsoft.com/office/drawing/2014/main" id="{DF31B98B-3761-45B9-8371-A5BA2167100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52" name="グループ化 2451">
                <a:extLst>
                  <a:ext uri="{FF2B5EF4-FFF2-40B4-BE49-F238E27FC236}">
                    <a16:creationId xmlns:a16="http://schemas.microsoft.com/office/drawing/2014/main" id="{96FC6F56-7C11-4F19-9E79-C60D69B4E833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465" name="楕円 2464">
                  <a:extLst>
                    <a:ext uri="{FF2B5EF4-FFF2-40B4-BE49-F238E27FC236}">
                      <a16:creationId xmlns:a16="http://schemas.microsoft.com/office/drawing/2014/main" id="{3E907283-9503-4516-83F9-AEB1FDCD5E8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6" name="正方形/長方形 2465">
                  <a:extLst>
                    <a:ext uri="{FF2B5EF4-FFF2-40B4-BE49-F238E27FC236}">
                      <a16:creationId xmlns:a16="http://schemas.microsoft.com/office/drawing/2014/main" id="{CC70D78D-D674-4575-9744-3BF019B8E7A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53" name="グループ化 2452">
                <a:extLst>
                  <a:ext uri="{FF2B5EF4-FFF2-40B4-BE49-F238E27FC236}">
                    <a16:creationId xmlns:a16="http://schemas.microsoft.com/office/drawing/2014/main" id="{351C6033-01BF-4855-A12B-FBFE3647BD5A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463" name="楕円 2462">
                  <a:extLst>
                    <a:ext uri="{FF2B5EF4-FFF2-40B4-BE49-F238E27FC236}">
                      <a16:creationId xmlns:a16="http://schemas.microsoft.com/office/drawing/2014/main" id="{9276BA54-F272-48AC-B8DA-39C9C798003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4" name="正方形/長方形 2463">
                  <a:extLst>
                    <a:ext uri="{FF2B5EF4-FFF2-40B4-BE49-F238E27FC236}">
                      <a16:creationId xmlns:a16="http://schemas.microsoft.com/office/drawing/2014/main" id="{45AFEB36-D239-4917-B463-721D8B1B7E0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54" name="グループ化 2453">
                <a:extLst>
                  <a:ext uri="{FF2B5EF4-FFF2-40B4-BE49-F238E27FC236}">
                    <a16:creationId xmlns:a16="http://schemas.microsoft.com/office/drawing/2014/main" id="{BF8B465B-D026-4F0C-B9AE-23D29C4162C6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461" name="楕円 2460">
                  <a:extLst>
                    <a:ext uri="{FF2B5EF4-FFF2-40B4-BE49-F238E27FC236}">
                      <a16:creationId xmlns:a16="http://schemas.microsoft.com/office/drawing/2014/main" id="{60B850C0-1DE7-43E8-9F52-9D85FA5B72E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2" name="正方形/長方形 2461">
                  <a:extLst>
                    <a:ext uri="{FF2B5EF4-FFF2-40B4-BE49-F238E27FC236}">
                      <a16:creationId xmlns:a16="http://schemas.microsoft.com/office/drawing/2014/main" id="{F35DBD72-2BC4-4B30-AF36-7CE735B5CC1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55" name="楕円 2454">
                <a:extLst>
                  <a:ext uri="{FF2B5EF4-FFF2-40B4-BE49-F238E27FC236}">
                    <a16:creationId xmlns:a16="http://schemas.microsoft.com/office/drawing/2014/main" id="{A63D60EC-2C0F-44D9-975D-FDCA6D1F98A9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6" name="楕円 2455">
                <a:extLst>
                  <a:ext uri="{FF2B5EF4-FFF2-40B4-BE49-F238E27FC236}">
                    <a16:creationId xmlns:a16="http://schemas.microsoft.com/office/drawing/2014/main" id="{F37AA29F-64D4-4622-AAB7-1A9103331B8A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7" name="楕円 2456">
                <a:extLst>
                  <a:ext uri="{FF2B5EF4-FFF2-40B4-BE49-F238E27FC236}">
                    <a16:creationId xmlns:a16="http://schemas.microsoft.com/office/drawing/2014/main" id="{B63B08BF-14D4-4677-B6E5-DD6AEB9486D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8" name="月 2457">
                <a:extLst>
                  <a:ext uri="{FF2B5EF4-FFF2-40B4-BE49-F238E27FC236}">
                    <a16:creationId xmlns:a16="http://schemas.microsoft.com/office/drawing/2014/main" id="{229F61AA-03DF-4323-B546-4F07B1CDC664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9" name="アーチ 2458">
                <a:extLst>
                  <a:ext uri="{FF2B5EF4-FFF2-40B4-BE49-F238E27FC236}">
                    <a16:creationId xmlns:a16="http://schemas.microsoft.com/office/drawing/2014/main" id="{7C6C8F6D-0ED5-45AB-B4BC-B63A6088DA62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60" name="アーチ 2459">
                <a:extLst>
                  <a:ext uri="{FF2B5EF4-FFF2-40B4-BE49-F238E27FC236}">
                    <a16:creationId xmlns:a16="http://schemas.microsoft.com/office/drawing/2014/main" id="{1A271FC8-FB54-48CE-BCEC-EC258CADE636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23715869-4FF1-4ED1-A84A-C59FB305E36C}"/>
              </a:ext>
            </a:extLst>
          </p:cNvPr>
          <p:cNvGrpSpPr>
            <a:grpSpLocks noChangeAspect="1"/>
          </p:cNvGrpSpPr>
          <p:nvPr/>
        </p:nvGrpSpPr>
        <p:grpSpPr>
          <a:xfrm>
            <a:off x="-18769" y="2579118"/>
            <a:ext cx="1440000" cy="1440000"/>
            <a:chOff x="-37511" y="106817"/>
            <a:chExt cx="3798829" cy="3827307"/>
          </a:xfrm>
        </p:grpSpPr>
        <p:grpSp>
          <p:nvGrpSpPr>
            <p:cNvPr id="2345" name="グループ化 2344">
              <a:extLst>
                <a:ext uri="{FF2B5EF4-FFF2-40B4-BE49-F238E27FC236}">
                  <a16:creationId xmlns:a16="http://schemas.microsoft.com/office/drawing/2014/main" id="{4199097F-C82F-41F9-84DA-531773C9340A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417" name="楕円 2416">
                <a:extLst>
                  <a:ext uri="{FF2B5EF4-FFF2-40B4-BE49-F238E27FC236}">
                    <a16:creationId xmlns:a16="http://schemas.microsoft.com/office/drawing/2014/main" id="{D9D3FC3B-3C62-4691-A452-0D535AB10B52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8" name="正方形/長方形 2417">
                <a:extLst>
                  <a:ext uri="{FF2B5EF4-FFF2-40B4-BE49-F238E27FC236}">
                    <a16:creationId xmlns:a16="http://schemas.microsoft.com/office/drawing/2014/main" id="{E228E8AE-E086-4580-8BE6-F3DEDED8859D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46" name="グループ化 2345">
              <a:extLst>
                <a:ext uri="{FF2B5EF4-FFF2-40B4-BE49-F238E27FC236}">
                  <a16:creationId xmlns:a16="http://schemas.microsoft.com/office/drawing/2014/main" id="{3111FC3F-1E91-478C-B234-232FAF641DC4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347" name="グループ化 2346">
                <a:extLst>
                  <a:ext uri="{FF2B5EF4-FFF2-40B4-BE49-F238E27FC236}">
                    <a16:creationId xmlns:a16="http://schemas.microsoft.com/office/drawing/2014/main" id="{AC5827EA-423A-4D6A-AE92-674047AC2CEC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415" name="楕円 2414">
                  <a:extLst>
                    <a:ext uri="{FF2B5EF4-FFF2-40B4-BE49-F238E27FC236}">
                      <a16:creationId xmlns:a16="http://schemas.microsoft.com/office/drawing/2014/main" id="{2E01AB4C-71E5-4674-B1FD-262B23D239B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6" name="正方形/長方形 2415">
                  <a:extLst>
                    <a:ext uri="{FF2B5EF4-FFF2-40B4-BE49-F238E27FC236}">
                      <a16:creationId xmlns:a16="http://schemas.microsoft.com/office/drawing/2014/main" id="{1F12EE04-9944-4772-9856-65B30374359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48" name="グループ化 2347">
                <a:extLst>
                  <a:ext uri="{FF2B5EF4-FFF2-40B4-BE49-F238E27FC236}">
                    <a16:creationId xmlns:a16="http://schemas.microsoft.com/office/drawing/2014/main" id="{7489167C-32D2-499E-8B3C-785043660EDB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413" name="楕円 2412">
                  <a:extLst>
                    <a:ext uri="{FF2B5EF4-FFF2-40B4-BE49-F238E27FC236}">
                      <a16:creationId xmlns:a16="http://schemas.microsoft.com/office/drawing/2014/main" id="{5D1D2972-6E4F-4065-994F-AD56C1D647E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4" name="正方形/長方形 2413">
                  <a:extLst>
                    <a:ext uri="{FF2B5EF4-FFF2-40B4-BE49-F238E27FC236}">
                      <a16:creationId xmlns:a16="http://schemas.microsoft.com/office/drawing/2014/main" id="{CD22B25B-8078-40A4-BC08-B1F9A468909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49" name="グループ化 2348">
                <a:extLst>
                  <a:ext uri="{FF2B5EF4-FFF2-40B4-BE49-F238E27FC236}">
                    <a16:creationId xmlns:a16="http://schemas.microsoft.com/office/drawing/2014/main" id="{1C1F5D45-D62B-474C-8208-978EE61F6066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411" name="楕円 2410">
                  <a:extLst>
                    <a:ext uri="{FF2B5EF4-FFF2-40B4-BE49-F238E27FC236}">
                      <a16:creationId xmlns:a16="http://schemas.microsoft.com/office/drawing/2014/main" id="{EAC6EC44-F351-488C-BA57-A9782A68320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2" name="正方形/長方形 2411">
                  <a:extLst>
                    <a:ext uri="{FF2B5EF4-FFF2-40B4-BE49-F238E27FC236}">
                      <a16:creationId xmlns:a16="http://schemas.microsoft.com/office/drawing/2014/main" id="{8ED803DC-DC9A-4255-8BBE-5BE5EFE2F90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50" name="グループ化 2349">
                <a:extLst>
                  <a:ext uri="{FF2B5EF4-FFF2-40B4-BE49-F238E27FC236}">
                    <a16:creationId xmlns:a16="http://schemas.microsoft.com/office/drawing/2014/main" id="{238E3B3C-41D5-4C84-B34C-2A2001CBC4DD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409" name="楕円 2408">
                  <a:extLst>
                    <a:ext uri="{FF2B5EF4-FFF2-40B4-BE49-F238E27FC236}">
                      <a16:creationId xmlns:a16="http://schemas.microsoft.com/office/drawing/2014/main" id="{F1646191-0091-4E56-BCFA-59F4502ECE4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0" name="正方形/長方形 2409">
                  <a:extLst>
                    <a:ext uri="{FF2B5EF4-FFF2-40B4-BE49-F238E27FC236}">
                      <a16:creationId xmlns:a16="http://schemas.microsoft.com/office/drawing/2014/main" id="{470154E2-7099-4EB7-88DF-F5FF93BCA53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51" name="グループ化 2350">
                <a:extLst>
                  <a:ext uri="{FF2B5EF4-FFF2-40B4-BE49-F238E27FC236}">
                    <a16:creationId xmlns:a16="http://schemas.microsoft.com/office/drawing/2014/main" id="{0C8F1FE8-EBE3-448B-9CB3-DB6AF00EEF47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407" name="楕円 2406">
                  <a:extLst>
                    <a:ext uri="{FF2B5EF4-FFF2-40B4-BE49-F238E27FC236}">
                      <a16:creationId xmlns:a16="http://schemas.microsoft.com/office/drawing/2014/main" id="{07BE9D21-CD95-477A-9707-D51DE04D91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8" name="正方形/長方形 2407">
                  <a:extLst>
                    <a:ext uri="{FF2B5EF4-FFF2-40B4-BE49-F238E27FC236}">
                      <a16:creationId xmlns:a16="http://schemas.microsoft.com/office/drawing/2014/main" id="{1B5D4791-5002-4B08-A3F9-407F54D9DD1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52" name="グループ化 2351">
                <a:extLst>
                  <a:ext uri="{FF2B5EF4-FFF2-40B4-BE49-F238E27FC236}">
                    <a16:creationId xmlns:a16="http://schemas.microsoft.com/office/drawing/2014/main" id="{56EE26F8-9212-4142-B5B2-A4137A020AFE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405" name="楕円 2404">
                  <a:extLst>
                    <a:ext uri="{FF2B5EF4-FFF2-40B4-BE49-F238E27FC236}">
                      <a16:creationId xmlns:a16="http://schemas.microsoft.com/office/drawing/2014/main" id="{5AC3FF2E-5F9F-4459-944A-13434E76B2C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6" name="正方形/長方形 2405">
                  <a:extLst>
                    <a:ext uri="{FF2B5EF4-FFF2-40B4-BE49-F238E27FC236}">
                      <a16:creationId xmlns:a16="http://schemas.microsoft.com/office/drawing/2014/main" id="{99411EEF-F110-48B6-9150-55A543126B7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53" name="グループ化 2352">
                <a:extLst>
                  <a:ext uri="{FF2B5EF4-FFF2-40B4-BE49-F238E27FC236}">
                    <a16:creationId xmlns:a16="http://schemas.microsoft.com/office/drawing/2014/main" id="{AB968868-D215-4CCC-8D83-D67983C9B40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403" name="楕円 2402">
                  <a:extLst>
                    <a:ext uri="{FF2B5EF4-FFF2-40B4-BE49-F238E27FC236}">
                      <a16:creationId xmlns:a16="http://schemas.microsoft.com/office/drawing/2014/main" id="{083342AD-C7E2-4749-A2AB-1BCCC36376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4" name="正方形/長方形 2403">
                  <a:extLst>
                    <a:ext uri="{FF2B5EF4-FFF2-40B4-BE49-F238E27FC236}">
                      <a16:creationId xmlns:a16="http://schemas.microsoft.com/office/drawing/2014/main" id="{53BFD578-429F-4274-AE6B-14F2047A824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54" name="グループ化 2353">
                <a:extLst>
                  <a:ext uri="{FF2B5EF4-FFF2-40B4-BE49-F238E27FC236}">
                    <a16:creationId xmlns:a16="http://schemas.microsoft.com/office/drawing/2014/main" id="{94810D15-C56E-4CCC-A7A9-08B262F9605B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401" name="楕円 2400">
                  <a:extLst>
                    <a:ext uri="{FF2B5EF4-FFF2-40B4-BE49-F238E27FC236}">
                      <a16:creationId xmlns:a16="http://schemas.microsoft.com/office/drawing/2014/main" id="{BED5A9B2-7BDB-4A7D-B4F0-2A45DA1810A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2" name="正方形/長方形 2401">
                  <a:extLst>
                    <a:ext uri="{FF2B5EF4-FFF2-40B4-BE49-F238E27FC236}">
                      <a16:creationId xmlns:a16="http://schemas.microsoft.com/office/drawing/2014/main" id="{1E910331-DD5D-4CA4-9CC0-F58F45FF756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55" name="グループ化 2354">
                <a:extLst>
                  <a:ext uri="{FF2B5EF4-FFF2-40B4-BE49-F238E27FC236}">
                    <a16:creationId xmlns:a16="http://schemas.microsoft.com/office/drawing/2014/main" id="{FDAFEAD0-2230-4DDF-8945-B62F037188ED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399" name="楕円 2398">
                  <a:extLst>
                    <a:ext uri="{FF2B5EF4-FFF2-40B4-BE49-F238E27FC236}">
                      <a16:creationId xmlns:a16="http://schemas.microsoft.com/office/drawing/2014/main" id="{59C5B578-1081-4439-B60F-71A63A8BC46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0" name="正方形/長方形 2399">
                  <a:extLst>
                    <a:ext uri="{FF2B5EF4-FFF2-40B4-BE49-F238E27FC236}">
                      <a16:creationId xmlns:a16="http://schemas.microsoft.com/office/drawing/2014/main" id="{9BFB21A6-623D-417D-AFC7-4F80E1ADB56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56" name="楕円 2355">
                <a:extLst>
                  <a:ext uri="{FF2B5EF4-FFF2-40B4-BE49-F238E27FC236}">
                    <a16:creationId xmlns:a16="http://schemas.microsoft.com/office/drawing/2014/main" id="{0CE9CC9F-1131-467C-AE24-464BC332D8A3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7" name="楕円 2356">
                <a:extLst>
                  <a:ext uri="{FF2B5EF4-FFF2-40B4-BE49-F238E27FC236}">
                    <a16:creationId xmlns:a16="http://schemas.microsoft.com/office/drawing/2014/main" id="{F7308D6A-88FE-48B2-800D-F933A8B1B80A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8" name="楕円 2357">
                <a:extLst>
                  <a:ext uri="{FF2B5EF4-FFF2-40B4-BE49-F238E27FC236}">
                    <a16:creationId xmlns:a16="http://schemas.microsoft.com/office/drawing/2014/main" id="{C33DFCC9-9309-4112-9FC7-621CF791477B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59" name="楕円 2358">
                <a:extLst>
                  <a:ext uri="{FF2B5EF4-FFF2-40B4-BE49-F238E27FC236}">
                    <a16:creationId xmlns:a16="http://schemas.microsoft.com/office/drawing/2014/main" id="{43833B66-A968-461D-ACD3-3BA3390FE0FC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0" name="楕円 2359">
                <a:extLst>
                  <a:ext uri="{FF2B5EF4-FFF2-40B4-BE49-F238E27FC236}">
                    <a16:creationId xmlns:a16="http://schemas.microsoft.com/office/drawing/2014/main" id="{75EB8157-4C54-486A-AEF3-3B2A4A3B58C1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1" name="楕円 2360">
                <a:extLst>
                  <a:ext uri="{FF2B5EF4-FFF2-40B4-BE49-F238E27FC236}">
                    <a16:creationId xmlns:a16="http://schemas.microsoft.com/office/drawing/2014/main" id="{83F4FF42-53B1-4E80-A8DE-3653E3ED3E5E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2" name="楕円 2361">
                <a:extLst>
                  <a:ext uri="{FF2B5EF4-FFF2-40B4-BE49-F238E27FC236}">
                    <a16:creationId xmlns:a16="http://schemas.microsoft.com/office/drawing/2014/main" id="{805D64CC-E959-4C6B-A009-D09B7DF17155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3" name="楕円 2362">
                <a:extLst>
                  <a:ext uri="{FF2B5EF4-FFF2-40B4-BE49-F238E27FC236}">
                    <a16:creationId xmlns:a16="http://schemas.microsoft.com/office/drawing/2014/main" id="{EDBB75EC-9477-4631-B322-D8E1E83EEB8E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4" name="楕円 2363">
                <a:extLst>
                  <a:ext uri="{FF2B5EF4-FFF2-40B4-BE49-F238E27FC236}">
                    <a16:creationId xmlns:a16="http://schemas.microsoft.com/office/drawing/2014/main" id="{86EF2131-F228-4DBC-BE11-9E48EB2850E3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5" name="楕円 2364">
                <a:extLst>
                  <a:ext uri="{FF2B5EF4-FFF2-40B4-BE49-F238E27FC236}">
                    <a16:creationId xmlns:a16="http://schemas.microsoft.com/office/drawing/2014/main" id="{22B86FD3-178D-47D5-B955-F21521E46E42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6" name="楕円 2365">
                <a:extLst>
                  <a:ext uri="{FF2B5EF4-FFF2-40B4-BE49-F238E27FC236}">
                    <a16:creationId xmlns:a16="http://schemas.microsoft.com/office/drawing/2014/main" id="{8488D379-59C8-4BAB-8E4C-F6B47CFBEEE4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7" name="楕円 2366">
                <a:extLst>
                  <a:ext uri="{FF2B5EF4-FFF2-40B4-BE49-F238E27FC236}">
                    <a16:creationId xmlns:a16="http://schemas.microsoft.com/office/drawing/2014/main" id="{CC98A773-5037-4D05-A84A-321A404B22D9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8" name="楕円 2367">
                <a:extLst>
                  <a:ext uri="{FF2B5EF4-FFF2-40B4-BE49-F238E27FC236}">
                    <a16:creationId xmlns:a16="http://schemas.microsoft.com/office/drawing/2014/main" id="{47871D97-2D69-4CC5-A0B4-6D1548D4123E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9" name="楕円 2368">
                <a:extLst>
                  <a:ext uri="{FF2B5EF4-FFF2-40B4-BE49-F238E27FC236}">
                    <a16:creationId xmlns:a16="http://schemas.microsoft.com/office/drawing/2014/main" id="{89346446-C1AA-42B6-B48E-AFFC84EE140F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0" name="楕円 2369">
                <a:extLst>
                  <a:ext uri="{FF2B5EF4-FFF2-40B4-BE49-F238E27FC236}">
                    <a16:creationId xmlns:a16="http://schemas.microsoft.com/office/drawing/2014/main" id="{413A5473-DC00-4AD0-88C4-75D9BA0C40C9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1" name="楕円 2370">
                <a:extLst>
                  <a:ext uri="{FF2B5EF4-FFF2-40B4-BE49-F238E27FC236}">
                    <a16:creationId xmlns:a16="http://schemas.microsoft.com/office/drawing/2014/main" id="{4FF7ECD3-BA73-4667-AA0C-F14D36CCB96B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2" name="楕円 2371">
                <a:extLst>
                  <a:ext uri="{FF2B5EF4-FFF2-40B4-BE49-F238E27FC236}">
                    <a16:creationId xmlns:a16="http://schemas.microsoft.com/office/drawing/2014/main" id="{6D5FB8AD-82B6-4A16-ADDA-15FDDF64F1CF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3" name="楕円 2372">
                <a:extLst>
                  <a:ext uri="{FF2B5EF4-FFF2-40B4-BE49-F238E27FC236}">
                    <a16:creationId xmlns:a16="http://schemas.microsoft.com/office/drawing/2014/main" id="{93162BAD-476A-490D-81A9-445DCB98F46B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4" name="楕円 2373">
                <a:extLst>
                  <a:ext uri="{FF2B5EF4-FFF2-40B4-BE49-F238E27FC236}">
                    <a16:creationId xmlns:a16="http://schemas.microsoft.com/office/drawing/2014/main" id="{0D43C4F7-2A3C-4F16-9D82-0DA14AED856A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75" name="グループ化 2374">
                <a:extLst>
                  <a:ext uri="{FF2B5EF4-FFF2-40B4-BE49-F238E27FC236}">
                    <a16:creationId xmlns:a16="http://schemas.microsoft.com/office/drawing/2014/main" id="{FF4256D3-3D90-451C-991B-43B1D69E22ED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397" name="楕円 2396">
                  <a:extLst>
                    <a:ext uri="{FF2B5EF4-FFF2-40B4-BE49-F238E27FC236}">
                      <a16:creationId xmlns:a16="http://schemas.microsoft.com/office/drawing/2014/main" id="{FC478A92-E4DE-4FDC-BE20-657EA48FE12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8" name="正方形/長方形 2397">
                  <a:extLst>
                    <a:ext uri="{FF2B5EF4-FFF2-40B4-BE49-F238E27FC236}">
                      <a16:creationId xmlns:a16="http://schemas.microsoft.com/office/drawing/2014/main" id="{C2C1E449-3EED-4B26-ADE2-FA9669D2038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76" name="グループ化 2375">
                <a:extLst>
                  <a:ext uri="{FF2B5EF4-FFF2-40B4-BE49-F238E27FC236}">
                    <a16:creationId xmlns:a16="http://schemas.microsoft.com/office/drawing/2014/main" id="{E01D5126-C07C-4BB6-B04B-C4D847AC2DC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395" name="楕円 2394">
                  <a:extLst>
                    <a:ext uri="{FF2B5EF4-FFF2-40B4-BE49-F238E27FC236}">
                      <a16:creationId xmlns:a16="http://schemas.microsoft.com/office/drawing/2014/main" id="{B5040DC2-9957-44FF-96DB-C4DCA82E609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6" name="正方形/長方形 2395">
                  <a:extLst>
                    <a:ext uri="{FF2B5EF4-FFF2-40B4-BE49-F238E27FC236}">
                      <a16:creationId xmlns:a16="http://schemas.microsoft.com/office/drawing/2014/main" id="{DC959497-A6C5-448B-94A2-FC7474F59F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77" name="グループ化 2376">
                <a:extLst>
                  <a:ext uri="{FF2B5EF4-FFF2-40B4-BE49-F238E27FC236}">
                    <a16:creationId xmlns:a16="http://schemas.microsoft.com/office/drawing/2014/main" id="{9F4F4716-8030-4BF8-A0CB-6D939623C22E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393" name="楕円 2392">
                  <a:extLst>
                    <a:ext uri="{FF2B5EF4-FFF2-40B4-BE49-F238E27FC236}">
                      <a16:creationId xmlns:a16="http://schemas.microsoft.com/office/drawing/2014/main" id="{70BB19DB-4155-41A0-BB91-5879FA04CEC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4" name="正方形/長方形 2393">
                  <a:extLst>
                    <a:ext uri="{FF2B5EF4-FFF2-40B4-BE49-F238E27FC236}">
                      <a16:creationId xmlns:a16="http://schemas.microsoft.com/office/drawing/2014/main" id="{C7251BE3-2445-480D-89DD-4D91C748A22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78" name="グループ化 2377">
                <a:extLst>
                  <a:ext uri="{FF2B5EF4-FFF2-40B4-BE49-F238E27FC236}">
                    <a16:creationId xmlns:a16="http://schemas.microsoft.com/office/drawing/2014/main" id="{EA53EDE4-CE83-44EC-B9B7-540D1F1608A8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391" name="楕円 2390">
                  <a:extLst>
                    <a:ext uri="{FF2B5EF4-FFF2-40B4-BE49-F238E27FC236}">
                      <a16:creationId xmlns:a16="http://schemas.microsoft.com/office/drawing/2014/main" id="{A0925070-DDB1-47D2-9999-9D97EE40352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2" name="正方形/長方形 2391">
                  <a:extLst>
                    <a:ext uri="{FF2B5EF4-FFF2-40B4-BE49-F238E27FC236}">
                      <a16:creationId xmlns:a16="http://schemas.microsoft.com/office/drawing/2014/main" id="{2D3C83B9-A2F1-4AC7-BAE5-461A6543012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79" name="グループ化 2378">
                <a:extLst>
                  <a:ext uri="{FF2B5EF4-FFF2-40B4-BE49-F238E27FC236}">
                    <a16:creationId xmlns:a16="http://schemas.microsoft.com/office/drawing/2014/main" id="{1E33B60C-F125-4A2F-85F0-1C38DC65E2DE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389" name="楕円 2388">
                  <a:extLst>
                    <a:ext uri="{FF2B5EF4-FFF2-40B4-BE49-F238E27FC236}">
                      <a16:creationId xmlns:a16="http://schemas.microsoft.com/office/drawing/2014/main" id="{A96A4C56-AA6A-4F7E-8F00-D1B6C7238C5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0" name="正方形/長方形 2389">
                  <a:extLst>
                    <a:ext uri="{FF2B5EF4-FFF2-40B4-BE49-F238E27FC236}">
                      <a16:creationId xmlns:a16="http://schemas.microsoft.com/office/drawing/2014/main" id="{9F1CB021-1A41-473B-BED3-E2BE7FB8AAF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80" name="グループ化 2379">
                <a:extLst>
                  <a:ext uri="{FF2B5EF4-FFF2-40B4-BE49-F238E27FC236}">
                    <a16:creationId xmlns:a16="http://schemas.microsoft.com/office/drawing/2014/main" id="{1C003820-7F0C-42D6-BDC3-ECB0CFDE4961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387" name="楕円 2386">
                  <a:extLst>
                    <a:ext uri="{FF2B5EF4-FFF2-40B4-BE49-F238E27FC236}">
                      <a16:creationId xmlns:a16="http://schemas.microsoft.com/office/drawing/2014/main" id="{AB3053BD-1219-4090-BAD4-2509F3E5C0E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88" name="正方形/長方形 2387">
                  <a:extLst>
                    <a:ext uri="{FF2B5EF4-FFF2-40B4-BE49-F238E27FC236}">
                      <a16:creationId xmlns:a16="http://schemas.microsoft.com/office/drawing/2014/main" id="{CF42E479-2829-4643-8BB5-301A77EC34C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81" name="楕円 2380">
                <a:extLst>
                  <a:ext uri="{FF2B5EF4-FFF2-40B4-BE49-F238E27FC236}">
                    <a16:creationId xmlns:a16="http://schemas.microsoft.com/office/drawing/2014/main" id="{65E80FD4-F5AF-4600-804F-DFDA687619C7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2" name="楕円 2381">
                <a:extLst>
                  <a:ext uri="{FF2B5EF4-FFF2-40B4-BE49-F238E27FC236}">
                    <a16:creationId xmlns:a16="http://schemas.microsoft.com/office/drawing/2014/main" id="{7F1F99B5-1D2C-4EB4-B40A-5FB21F6921B1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3" name="楕円 2382">
                <a:extLst>
                  <a:ext uri="{FF2B5EF4-FFF2-40B4-BE49-F238E27FC236}">
                    <a16:creationId xmlns:a16="http://schemas.microsoft.com/office/drawing/2014/main" id="{A448A2DB-B27F-4D76-B15B-3C86232A307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4" name="月 2383">
                <a:extLst>
                  <a:ext uri="{FF2B5EF4-FFF2-40B4-BE49-F238E27FC236}">
                    <a16:creationId xmlns:a16="http://schemas.microsoft.com/office/drawing/2014/main" id="{3E7603F8-6C5A-493B-9DB6-FC5A353E1D3B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5" name="アーチ 2384">
                <a:extLst>
                  <a:ext uri="{FF2B5EF4-FFF2-40B4-BE49-F238E27FC236}">
                    <a16:creationId xmlns:a16="http://schemas.microsoft.com/office/drawing/2014/main" id="{B23DEC6E-FC2F-4754-BA86-F00C32B3BFEF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86" name="アーチ 2385">
                <a:extLst>
                  <a:ext uri="{FF2B5EF4-FFF2-40B4-BE49-F238E27FC236}">
                    <a16:creationId xmlns:a16="http://schemas.microsoft.com/office/drawing/2014/main" id="{39C328B1-8662-4A41-B05A-CBD7AE044313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3DBBC00-7206-4127-BC7E-473F75C3D5B8}"/>
              </a:ext>
            </a:extLst>
          </p:cNvPr>
          <p:cNvGrpSpPr>
            <a:grpSpLocks noChangeAspect="1"/>
          </p:cNvGrpSpPr>
          <p:nvPr/>
        </p:nvGrpSpPr>
        <p:grpSpPr>
          <a:xfrm>
            <a:off x="6842857" y="4515994"/>
            <a:ext cx="720000" cy="720000"/>
            <a:chOff x="-37511" y="106817"/>
            <a:chExt cx="3798829" cy="3827307"/>
          </a:xfrm>
        </p:grpSpPr>
        <p:grpSp>
          <p:nvGrpSpPr>
            <p:cNvPr id="2271" name="グループ化 2270">
              <a:extLst>
                <a:ext uri="{FF2B5EF4-FFF2-40B4-BE49-F238E27FC236}">
                  <a16:creationId xmlns:a16="http://schemas.microsoft.com/office/drawing/2014/main" id="{A5776B8F-8CCB-4F58-807E-B3FB093A0A80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343" name="楕円 2342">
                <a:extLst>
                  <a:ext uri="{FF2B5EF4-FFF2-40B4-BE49-F238E27FC236}">
                    <a16:creationId xmlns:a16="http://schemas.microsoft.com/office/drawing/2014/main" id="{2A878257-1921-427F-9490-EB85F1303597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44" name="正方形/長方形 2343">
                <a:extLst>
                  <a:ext uri="{FF2B5EF4-FFF2-40B4-BE49-F238E27FC236}">
                    <a16:creationId xmlns:a16="http://schemas.microsoft.com/office/drawing/2014/main" id="{02ECD738-6A5B-425E-B879-80CCBC1906AC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72" name="グループ化 2271">
              <a:extLst>
                <a:ext uri="{FF2B5EF4-FFF2-40B4-BE49-F238E27FC236}">
                  <a16:creationId xmlns:a16="http://schemas.microsoft.com/office/drawing/2014/main" id="{92EF4343-278C-497C-B491-9C5F11AF0087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273" name="グループ化 2272">
                <a:extLst>
                  <a:ext uri="{FF2B5EF4-FFF2-40B4-BE49-F238E27FC236}">
                    <a16:creationId xmlns:a16="http://schemas.microsoft.com/office/drawing/2014/main" id="{A343344D-AC41-4219-9135-6F77A3D0DB89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341" name="楕円 2340">
                  <a:extLst>
                    <a:ext uri="{FF2B5EF4-FFF2-40B4-BE49-F238E27FC236}">
                      <a16:creationId xmlns:a16="http://schemas.microsoft.com/office/drawing/2014/main" id="{66FDEA0B-568A-4EA8-B4D2-44DD7B2C70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42" name="正方形/長方形 2341">
                  <a:extLst>
                    <a:ext uri="{FF2B5EF4-FFF2-40B4-BE49-F238E27FC236}">
                      <a16:creationId xmlns:a16="http://schemas.microsoft.com/office/drawing/2014/main" id="{C034A048-73DE-4228-B82C-576B0277EDA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74" name="グループ化 2273">
                <a:extLst>
                  <a:ext uri="{FF2B5EF4-FFF2-40B4-BE49-F238E27FC236}">
                    <a16:creationId xmlns:a16="http://schemas.microsoft.com/office/drawing/2014/main" id="{13A3272C-B27E-4E74-86D9-FAD88A6170F4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339" name="楕円 2338">
                  <a:extLst>
                    <a:ext uri="{FF2B5EF4-FFF2-40B4-BE49-F238E27FC236}">
                      <a16:creationId xmlns:a16="http://schemas.microsoft.com/office/drawing/2014/main" id="{FEF4BAE9-9ACB-461F-BF2D-5ADB244609E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40" name="正方形/長方形 2339">
                  <a:extLst>
                    <a:ext uri="{FF2B5EF4-FFF2-40B4-BE49-F238E27FC236}">
                      <a16:creationId xmlns:a16="http://schemas.microsoft.com/office/drawing/2014/main" id="{AD4A593B-1D64-4B1B-8BD6-AC3562F6C29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75" name="グループ化 2274">
                <a:extLst>
                  <a:ext uri="{FF2B5EF4-FFF2-40B4-BE49-F238E27FC236}">
                    <a16:creationId xmlns:a16="http://schemas.microsoft.com/office/drawing/2014/main" id="{76C754A2-F897-4794-AB58-8F2E14CCFA3F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337" name="楕円 2336">
                  <a:extLst>
                    <a:ext uri="{FF2B5EF4-FFF2-40B4-BE49-F238E27FC236}">
                      <a16:creationId xmlns:a16="http://schemas.microsoft.com/office/drawing/2014/main" id="{C7BD8E41-712E-46E6-A332-06B6D87F0C8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38" name="正方形/長方形 2337">
                  <a:extLst>
                    <a:ext uri="{FF2B5EF4-FFF2-40B4-BE49-F238E27FC236}">
                      <a16:creationId xmlns:a16="http://schemas.microsoft.com/office/drawing/2014/main" id="{21EE2E97-912B-4F8F-928F-CA5692FF9B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76" name="グループ化 2275">
                <a:extLst>
                  <a:ext uri="{FF2B5EF4-FFF2-40B4-BE49-F238E27FC236}">
                    <a16:creationId xmlns:a16="http://schemas.microsoft.com/office/drawing/2014/main" id="{B0267394-0235-4DCD-9CFA-08A03A120AD5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335" name="楕円 2334">
                  <a:extLst>
                    <a:ext uri="{FF2B5EF4-FFF2-40B4-BE49-F238E27FC236}">
                      <a16:creationId xmlns:a16="http://schemas.microsoft.com/office/drawing/2014/main" id="{519DC160-4649-4377-8D49-2744F3A90CC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36" name="正方形/長方形 2335">
                  <a:extLst>
                    <a:ext uri="{FF2B5EF4-FFF2-40B4-BE49-F238E27FC236}">
                      <a16:creationId xmlns:a16="http://schemas.microsoft.com/office/drawing/2014/main" id="{97A749E6-D08C-476E-8C07-46D860D7AEF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77" name="グループ化 2276">
                <a:extLst>
                  <a:ext uri="{FF2B5EF4-FFF2-40B4-BE49-F238E27FC236}">
                    <a16:creationId xmlns:a16="http://schemas.microsoft.com/office/drawing/2014/main" id="{B97A27BA-4A4A-422A-8562-5B49CFA55E97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333" name="楕円 2332">
                  <a:extLst>
                    <a:ext uri="{FF2B5EF4-FFF2-40B4-BE49-F238E27FC236}">
                      <a16:creationId xmlns:a16="http://schemas.microsoft.com/office/drawing/2014/main" id="{C9D7EFAA-F941-473E-ADC0-26491862A55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34" name="正方形/長方形 2333">
                  <a:extLst>
                    <a:ext uri="{FF2B5EF4-FFF2-40B4-BE49-F238E27FC236}">
                      <a16:creationId xmlns:a16="http://schemas.microsoft.com/office/drawing/2014/main" id="{4F7DDFD4-F404-408C-89B1-87607ADD4E2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78" name="グループ化 2277">
                <a:extLst>
                  <a:ext uri="{FF2B5EF4-FFF2-40B4-BE49-F238E27FC236}">
                    <a16:creationId xmlns:a16="http://schemas.microsoft.com/office/drawing/2014/main" id="{C1D3094D-E1F7-43F4-A516-425BCD75B2D8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331" name="楕円 2330">
                  <a:extLst>
                    <a:ext uri="{FF2B5EF4-FFF2-40B4-BE49-F238E27FC236}">
                      <a16:creationId xmlns:a16="http://schemas.microsoft.com/office/drawing/2014/main" id="{43E89658-B462-4BE0-B77D-915836B6FD9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32" name="正方形/長方形 2331">
                  <a:extLst>
                    <a:ext uri="{FF2B5EF4-FFF2-40B4-BE49-F238E27FC236}">
                      <a16:creationId xmlns:a16="http://schemas.microsoft.com/office/drawing/2014/main" id="{F7E97382-B962-4923-B5D4-E5AF45CB8A7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79" name="グループ化 2278">
                <a:extLst>
                  <a:ext uri="{FF2B5EF4-FFF2-40B4-BE49-F238E27FC236}">
                    <a16:creationId xmlns:a16="http://schemas.microsoft.com/office/drawing/2014/main" id="{80914F34-5985-476C-86AD-1DE2A8E7E5B4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329" name="楕円 2328">
                  <a:extLst>
                    <a:ext uri="{FF2B5EF4-FFF2-40B4-BE49-F238E27FC236}">
                      <a16:creationId xmlns:a16="http://schemas.microsoft.com/office/drawing/2014/main" id="{2E4BE328-1370-464A-95C8-D62EE56CCE4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30" name="正方形/長方形 2329">
                  <a:extLst>
                    <a:ext uri="{FF2B5EF4-FFF2-40B4-BE49-F238E27FC236}">
                      <a16:creationId xmlns:a16="http://schemas.microsoft.com/office/drawing/2014/main" id="{C4B1DA63-E98E-4637-8670-0FE9D2905D5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80" name="グループ化 2279">
                <a:extLst>
                  <a:ext uri="{FF2B5EF4-FFF2-40B4-BE49-F238E27FC236}">
                    <a16:creationId xmlns:a16="http://schemas.microsoft.com/office/drawing/2014/main" id="{F87CC643-A670-4538-BFB2-F9BB7459E1B7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327" name="楕円 2326">
                  <a:extLst>
                    <a:ext uri="{FF2B5EF4-FFF2-40B4-BE49-F238E27FC236}">
                      <a16:creationId xmlns:a16="http://schemas.microsoft.com/office/drawing/2014/main" id="{476FFD59-618F-4A46-A25C-00780243C10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28" name="正方形/長方形 2327">
                  <a:extLst>
                    <a:ext uri="{FF2B5EF4-FFF2-40B4-BE49-F238E27FC236}">
                      <a16:creationId xmlns:a16="http://schemas.microsoft.com/office/drawing/2014/main" id="{27BB85C0-750B-4600-A6DF-BE025521FA3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81" name="グループ化 2280">
                <a:extLst>
                  <a:ext uri="{FF2B5EF4-FFF2-40B4-BE49-F238E27FC236}">
                    <a16:creationId xmlns:a16="http://schemas.microsoft.com/office/drawing/2014/main" id="{B9C30D22-82F5-49E2-BBF5-0FEB57ECB147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325" name="楕円 2324">
                  <a:extLst>
                    <a:ext uri="{FF2B5EF4-FFF2-40B4-BE49-F238E27FC236}">
                      <a16:creationId xmlns:a16="http://schemas.microsoft.com/office/drawing/2014/main" id="{D843C437-ADC8-47FF-BD52-614AB881CF2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26" name="正方形/長方形 2325">
                  <a:extLst>
                    <a:ext uri="{FF2B5EF4-FFF2-40B4-BE49-F238E27FC236}">
                      <a16:creationId xmlns:a16="http://schemas.microsoft.com/office/drawing/2014/main" id="{FA28458D-7721-4A77-BB8E-902BDF73CD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282" name="楕円 2281">
                <a:extLst>
                  <a:ext uri="{FF2B5EF4-FFF2-40B4-BE49-F238E27FC236}">
                    <a16:creationId xmlns:a16="http://schemas.microsoft.com/office/drawing/2014/main" id="{83653B9C-8A4C-4533-A594-E5DDE0158CBB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3" name="楕円 2282">
                <a:extLst>
                  <a:ext uri="{FF2B5EF4-FFF2-40B4-BE49-F238E27FC236}">
                    <a16:creationId xmlns:a16="http://schemas.microsoft.com/office/drawing/2014/main" id="{33C507BB-4220-4BAF-80C2-F2EB962E7C39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4" name="楕円 2283">
                <a:extLst>
                  <a:ext uri="{FF2B5EF4-FFF2-40B4-BE49-F238E27FC236}">
                    <a16:creationId xmlns:a16="http://schemas.microsoft.com/office/drawing/2014/main" id="{69AEFA43-DF2D-4CD8-885D-1C4F18571864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5" name="楕円 2284">
                <a:extLst>
                  <a:ext uri="{FF2B5EF4-FFF2-40B4-BE49-F238E27FC236}">
                    <a16:creationId xmlns:a16="http://schemas.microsoft.com/office/drawing/2014/main" id="{2CFE2B95-2AFD-4125-8648-9F6EAEE39C12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6" name="楕円 2285">
                <a:extLst>
                  <a:ext uri="{FF2B5EF4-FFF2-40B4-BE49-F238E27FC236}">
                    <a16:creationId xmlns:a16="http://schemas.microsoft.com/office/drawing/2014/main" id="{AB301DA9-B0AA-4512-AC9C-58447A7F6BD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7" name="楕円 2286">
                <a:extLst>
                  <a:ext uri="{FF2B5EF4-FFF2-40B4-BE49-F238E27FC236}">
                    <a16:creationId xmlns:a16="http://schemas.microsoft.com/office/drawing/2014/main" id="{425D3138-1F98-4AB9-B7F5-28DD50F8E52F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8" name="楕円 2287">
                <a:extLst>
                  <a:ext uri="{FF2B5EF4-FFF2-40B4-BE49-F238E27FC236}">
                    <a16:creationId xmlns:a16="http://schemas.microsoft.com/office/drawing/2014/main" id="{CC6FC579-1435-4D60-8B83-CAD9C476DA0C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9" name="楕円 2288">
                <a:extLst>
                  <a:ext uri="{FF2B5EF4-FFF2-40B4-BE49-F238E27FC236}">
                    <a16:creationId xmlns:a16="http://schemas.microsoft.com/office/drawing/2014/main" id="{53EC4489-6B07-4CB2-A8CC-151949500C80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0" name="楕円 2289">
                <a:extLst>
                  <a:ext uri="{FF2B5EF4-FFF2-40B4-BE49-F238E27FC236}">
                    <a16:creationId xmlns:a16="http://schemas.microsoft.com/office/drawing/2014/main" id="{9088838D-84C8-426E-8A0C-1E8CE76B85FF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1" name="楕円 2290">
                <a:extLst>
                  <a:ext uri="{FF2B5EF4-FFF2-40B4-BE49-F238E27FC236}">
                    <a16:creationId xmlns:a16="http://schemas.microsoft.com/office/drawing/2014/main" id="{AE5CC9EF-00C9-42CA-9F98-512AA4D9EB2E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2" name="楕円 2291">
                <a:extLst>
                  <a:ext uri="{FF2B5EF4-FFF2-40B4-BE49-F238E27FC236}">
                    <a16:creationId xmlns:a16="http://schemas.microsoft.com/office/drawing/2014/main" id="{0D4E8940-322E-4B46-8E4B-E5EC0DA7117E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3" name="楕円 2292">
                <a:extLst>
                  <a:ext uri="{FF2B5EF4-FFF2-40B4-BE49-F238E27FC236}">
                    <a16:creationId xmlns:a16="http://schemas.microsoft.com/office/drawing/2014/main" id="{40D4E7F2-2DDA-40C1-BC82-17AF4491898F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4" name="楕円 2293">
                <a:extLst>
                  <a:ext uri="{FF2B5EF4-FFF2-40B4-BE49-F238E27FC236}">
                    <a16:creationId xmlns:a16="http://schemas.microsoft.com/office/drawing/2014/main" id="{DD2873E6-D51C-4ED8-B335-DED813A3ECFF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5" name="楕円 2294">
                <a:extLst>
                  <a:ext uri="{FF2B5EF4-FFF2-40B4-BE49-F238E27FC236}">
                    <a16:creationId xmlns:a16="http://schemas.microsoft.com/office/drawing/2014/main" id="{06886F9E-F85F-472E-BA68-36FFA5D155AF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6" name="楕円 2295">
                <a:extLst>
                  <a:ext uri="{FF2B5EF4-FFF2-40B4-BE49-F238E27FC236}">
                    <a16:creationId xmlns:a16="http://schemas.microsoft.com/office/drawing/2014/main" id="{EBDA06CE-BAD5-4C76-B208-37E848D7F87E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7" name="楕円 2296">
                <a:extLst>
                  <a:ext uri="{FF2B5EF4-FFF2-40B4-BE49-F238E27FC236}">
                    <a16:creationId xmlns:a16="http://schemas.microsoft.com/office/drawing/2014/main" id="{DBDE6994-1686-4FCB-9B0F-DF9A0C0DAA36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8" name="楕円 2297">
                <a:extLst>
                  <a:ext uri="{FF2B5EF4-FFF2-40B4-BE49-F238E27FC236}">
                    <a16:creationId xmlns:a16="http://schemas.microsoft.com/office/drawing/2014/main" id="{4C8ADA7B-B574-4286-82C2-0651D27DD41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9" name="楕円 2298">
                <a:extLst>
                  <a:ext uri="{FF2B5EF4-FFF2-40B4-BE49-F238E27FC236}">
                    <a16:creationId xmlns:a16="http://schemas.microsoft.com/office/drawing/2014/main" id="{93207823-5E49-4641-A3E4-EB150554D571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00" name="楕円 2299">
                <a:extLst>
                  <a:ext uri="{FF2B5EF4-FFF2-40B4-BE49-F238E27FC236}">
                    <a16:creationId xmlns:a16="http://schemas.microsoft.com/office/drawing/2014/main" id="{6396CD7F-45CF-4EC2-A5FB-FE29710D993D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01" name="グループ化 2300">
                <a:extLst>
                  <a:ext uri="{FF2B5EF4-FFF2-40B4-BE49-F238E27FC236}">
                    <a16:creationId xmlns:a16="http://schemas.microsoft.com/office/drawing/2014/main" id="{9D1B7F63-5EC0-443A-8649-1D2EE11454FF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323" name="楕円 2322">
                  <a:extLst>
                    <a:ext uri="{FF2B5EF4-FFF2-40B4-BE49-F238E27FC236}">
                      <a16:creationId xmlns:a16="http://schemas.microsoft.com/office/drawing/2014/main" id="{E663A7D2-2464-4B28-B0AF-8BAFC06A2FE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24" name="正方形/長方形 2323">
                  <a:extLst>
                    <a:ext uri="{FF2B5EF4-FFF2-40B4-BE49-F238E27FC236}">
                      <a16:creationId xmlns:a16="http://schemas.microsoft.com/office/drawing/2014/main" id="{4C90CFB6-BEDE-4C8A-AC24-3100A37C7A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2" name="グループ化 2301">
                <a:extLst>
                  <a:ext uri="{FF2B5EF4-FFF2-40B4-BE49-F238E27FC236}">
                    <a16:creationId xmlns:a16="http://schemas.microsoft.com/office/drawing/2014/main" id="{AE3B4343-8BCD-49A2-B521-20E554F3B0C0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321" name="楕円 2320">
                  <a:extLst>
                    <a:ext uri="{FF2B5EF4-FFF2-40B4-BE49-F238E27FC236}">
                      <a16:creationId xmlns:a16="http://schemas.microsoft.com/office/drawing/2014/main" id="{9F1279EB-65E4-42F8-A542-134CA2CEEB9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22" name="正方形/長方形 2321">
                  <a:extLst>
                    <a:ext uri="{FF2B5EF4-FFF2-40B4-BE49-F238E27FC236}">
                      <a16:creationId xmlns:a16="http://schemas.microsoft.com/office/drawing/2014/main" id="{8D20EE47-5523-4EA8-8BE5-F2AB34AD25C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3" name="グループ化 2302">
                <a:extLst>
                  <a:ext uri="{FF2B5EF4-FFF2-40B4-BE49-F238E27FC236}">
                    <a16:creationId xmlns:a16="http://schemas.microsoft.com/office/drawing/2014/main" id="{837E4EF0-D306-4BBE-B861-82D5FAAA3838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319" name="楕円 2318">
                  <a:extLst>
                    <a:ext uri="{FF2B5EF4-FFF2-40B4-BE49-F238E27FC236}">
                      <a16:creationId xmlns:a16="http://schemas.microsoft.com/office/drawing/2014/main" id="{75525999-9B32-4E99-9D4E-1D4EA2802DB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20" name="正方形/長方形 2319">
                  <a:extLst>
                    <a:ext uri="{FF2B5EF4-FFF2-40B4-BE49-F238E27FC236}">
                      <a16:creationId xmlns:a16="http://schemas.microsoft.com/office/drawing/2014/main" id="{1D850C18-B068-483D-AFF2-60806A36C5D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4" name="グループ化 2303">
                <a:extLst>
                  <a:ext uri="{FF2B5EF4-FFF2-40B4-BE49-F238E27FC236}">
                    <a16:creationId xmlns:a16="http://schemas.microsoft.com/office/drawing/2014/main" id="{D6D5F463-1D9C-4FE2-B93D-8162FC8602BF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317" name="楕円 2316">
                  <a:extLst>
                    <a:ext uri="{FF2B5EF4-FFF2-40B4-BE49-F238E27FC236}">
                      <a16:creationId xmlns:a16="http://schemas.microsoft.com/office/drawing/2014/main" id="{52E24727-2E78-4C40-B97E-A8367EDA7F0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8" name="正方形/長方形 2317">
                  <a:extLst>
                    <a:ext uri="{FF2B5EF4-FFF2-40B4-BE49-F238E27FC236}">
                      <a16:creationId xmlns:a16="http://schemas.microsoft.com/office/drawing/2014/main" id="{10E8BC16-F618-405D-AD30-F6A585C427F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5" name="グループ化 2304">
                <a:extLst>
                  <a:ext uri="{FF2B5EF4-FFF2-40B4-BE49-F238E27FC236}">
                    <a16:creationId xmlns:a16="http://schemas.microsoft.com/office/drawing/2014/main" id="{00EB2674-D2F7-4B9C-8DA0-A5A19BF634B9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315" name="楕円 2314">
                  <a:extLst>
                    <a:ext uri="{FF2B5EF4-FFF2-40B4-BE49-F238E27FC236}">
                      <a16:creationId xmlns:a16="http://schemas.microsoft.com/office/drawing/2014/main" id="{DEFD37C0-0FBC-47FA-9E18-0257886962D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6" name="正方形/長方形 2315">
                  <a:extLst>
                    <a:ext uri="{FF2B5EF4-FFF2-40B4-BE49-F238E27FC236}">
                      <a16:creationId xmlns:a16="http://schemas.microsoft.com/office/drawing/2014/main" id="{FB040F68-E9CB-4E72-ADF9-5CF06A82E26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6" name="グループ化 2305">
                <a:extLst>
                  <a:ext uri="{FF2B5EF4-FFF2-40B4-BE49-F238E27FC236}">
                    <a16:creationId xmlns:a16="http://schemas.microsoft.com/office/drawing/2014/main" id="{5CFA57ED-FD24-4A88-A2B9-AF0F2CA0AE53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313" name="楕円 2312">
                  <a:extLst>
                    <a:ext uri="{FF2B5EF4-FFF2-40B4-BE49-F238E27FC236}">
                      <a16:creationId xmlns:a16="http://schemas.microsoft.com/office/drawing/2014/main" id="{ADBD95C6-1792-49B7-A51B-F92907F589D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4" name="正方形/長方形 2313">
                  <a:extLst>
                    <a:ext uri="{FF2B5EF4-FFF2-40B4-BE49-F238E27FC236}">
                      <a16:creationId xmlns:a16="http://schemas.microsoft.com/office/drawing/2014/main" id="{BF248501-610B-4FB0-885D-8D7AA9FAF10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07" name="楕円 2306">
                <a:extLst>
                  <a:ext uri="{FF2B5EF4-FFF2-40B4-BE49-F238E27FC236}">
                    <a16:creationId xmlns:a16="http://schemas.microsoft.com/office/drawing/2014/main" id="{DE670DE2-46EE-4E01-BC1E-76FF13222598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08" name="楕円 2307">
                <a:extLst>
                  <a:ext uri="{FF2B5EF4-FFF2-40B4-BE49-F238E27FC236}">
                    <a16:creationId xmlns:a16="http://schemas.microsoft.com/office/drawing/2014/main" id="{C5D6AAC0-B3CD-4AF7-BF27-83044A312C91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09" name="楕円 2308">
                <a:extLst>
                  <a:ext uri="{FF2B5EF4-FFF2-40B4-BE49-F238E27FC236}">
                    <a16:creationId xmlns:a16="http://schemas.microsoft.com/office/drawing/2014/main" id="{9CF82EA5-DA3D-4D44-B004-85C9A149679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0" name="月 2309">
                <a:extLst>
                  <a:ext uri="{FF2B5EF4-FFF2-40B4-BE49-F238E27FC236}">
                    <a16:creationId xmlns:a16="http://schemas.microsoft.com/office/drawing/2014/main" id="{F984EA59-CAF4-4D1F-8CB9-D7BE5A939E72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1" name="アーチ 2310">
                <a:extLst>
                  <a:ext uri="{FF2B5EF4-FFF2-40B4-BE49-F238E27FC236}">
                    <a16:creationId xmlns:a16="http://schemas.microsoft.com/office/drawing/2014/main" id="{6DF9EBE7-A52A-47A5-8EA4-3650C516AB71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12" name="アーチ 2311">
                <a:extLst>
                  <a:ext uri="{FF2B5EF4-FFF2-40B4-BE49-F238E27FC236}">
                    <a16:creationId xmlns:a16="http://schemas.microsoft.com/office/drawing/2014/main" id="{1C06C8E5-E1AB-4554-9673-5C2D8BD18B57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088EC408-1B0A-4CBA-AD19-FE652D0A069B}"/>
              </a:ext>
            </a:extLst>
          </p:cNvPr>
          <p:cNvGrpSpPr>
            <a:grpSpLocks noChangeAspect="1"/>
          </p:cNvGrpSpPr>
          <p:nvPr/>
        </p:nvGrpSpPr>
        <p:grpSpPr>
          <a:xfrm>
            <a:off x="5764765" y="2770006"/>
            <a:ext cx="720000" cy="720000"/>
            <a:chOff x="-37511" y="106817"/>
            <a:chExt cx="3798829" cy="3827307"/>
          </a:xfrm>
        </p:grpSpPr>
        <p:grpSp>
          <p:nvGrpSpPr>
            <p:cNvPr id="2197" name="グループ化 2196">
              <a:extLst>
                <a:ext uri="{FF2B5EF4-FFF2-40B4-BE49-F238E27FC236}">
                  <a16:creationId xmlns:a16="http://schemas.microsoft.com/office/drawing/2014/main" id="{FB36EEEB-2808-4D40-913E-8E7234CD74D1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269" name="楕円 2268">
                <a:extLst>
                  <a:ext uri="{FF2B5EF4-FFF2-40B4-BE49-F238E27FC236}">
                    <a16:creationId xmlns:a16="http://schemas.microsoft.com/office/drawing/2014/main" id="{3F5C324C-ADDB-4A41-994A-65F79781EEA2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0" name="正方形/長方形 2269">
                <a:extLst>
                  <a:ext uri="{FF2B5EF4-FFF2-40B4-BE49-F238E27FC236}">
                    <a16:creationId xmlns:a16="http://schemas.microsoft.com/office/drawing/2014/main" id="{B034AF02-8545-456D-9030-E78DC3058223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98" name="グループ化 2197">
              <a:extLst>
                <a:ext uri="{FF2B5EF4-FFF2-40B4-BE49-F238E27FC236}">
                  <a16:creationId xmlns:a16="http://schemas.microsoft.com/office/drawing/2014/main" id="{40E34EAF-B1C4-4EB8-AD17-53F09D557AE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199" name="グループ化 2198">
                <a:extLst>
                  <a:ext uri="{FF2B5EF4-FFF2-40B4-BE49-F238E27FC236}">
                    <a16:creationId xmlns:a16="http://schemas.microsoft.com/office/drawing/2014/main" id="{B27FBC98-CDFC-4E02-88C3-F5157F3E5E9C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267" name="楕円 2266">
                  <a:extLst>
                    <a:ext uri="{FF2B5EF4-FFF2-40B4-BE49-F238E27FC236}">
                      <a16:creationId xmlns:a16="http://schemas.microsoft.com/office/drawing/2014/main" id="{B018B2E8-E768-47BA-AE38-A3D25A597F8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8" name="正方形/長方形 2267">
                  <a:extLst>
                    <a:ext uri="{FF2B5EF4-FFF2-40B4-BE49-F238E27FC236}">
                      <a16:creationId xmlns:a16="http://schemas.microsoft.com/office/drawing/2014/main" id="{F037EB3D-3568-4707-9449-B4A7445DA13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0" name="グループ化 2199">
                <a:extLst>
                  <a:ext uri="{FF2B5EF4-FFF2-40B4-BE49-F238E27FC236}">
                    <a16:creationId xmlns:a16="http://schemas.microsoft.com/office/drawing/2014/main" id="{C434FE85-0723-4904-954E-7E1335201ABF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265" name="楕円 2264">
                  <a:extLst>
                    <a:ext uri="{FF2B5EF4-FFF2-40B4-BE49-F238E27FC236}">
                      <a16:creationId xmlns:a16="http://schemas.microsoft.com/office/drawing/2014/main" id="{DEE4DCE8-86F5-4884-ABC0-C31D78ED3EA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6" name="正方形/長方形 2265">
                  <a:extLst>
                    <a:ext uri="{FF2B5EF4-FFF2-40B4-BE49-F238E27FC236}">
                      <a16:creationId xmlns:a16="http://schemas.microsoft.com/office/drawing/2014/main" id="{CFD26B16-3725-4519-997D-17D18030A75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1" name="グループ化 2200">
                <a:extLst>
                  <a:ext uri="{FF2B5EF4-FFF2-40B4-BE49-F238E27FC236}">
                    <a16:creationId xmlns:a16="http://schemas.microsoft.com/office/drawing/2014/main" id="{5BE29AC0-6B29-4F6B-BFDF-A76B21B30357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263" name="楕円 2262">
                  <a:extLst>
                    <a:ext uri="{FF2B5EF4-FFF2-40B4-BE49-F238E27FC236}">
                      <a16:creationId xmlns:a16="http://schemas.microsoft.com/office/drawing/2014/main" id="{9F25A113-0D23-4651-8002-ADE86B5F5EB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4" name="正方形/長方形 2263">
                  <a:extLst>
                    <a:ext uri="{FF2B5EF4-FFF2-40B4-BE49-F238E27FC236}">
                      <a16:creationId xmlns:a16="http://schemas.microsoft.com/office/drawing/2014/main" id="{C840E65D-B65F-4DAC-B7AF-2B7EA8CC95C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2" name="グループ化 2201">
                <a:extLst>
                  <a:ext uri="{FF2B5EF4-FFF2-40B4-BE49-F238E27FC236}">
                    <a16:creationId xmlns:a16="http://schemas.microsoft.com/office/drawing/2014/main" id="{96E3FFE1-AFF6-4209-95F0-A76E5E0750BD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261" name="楕円 2260">
                  <a:extLst>
                    <a:ext uri="{FF2B5EF4-FFF2-40B4-BE49-F238E27FC236}">
                      <a16:creationId xmlns:a16="http://schemas.microsoft.com/office/drawing/2014/main" id="{61D174CA-FC82-4F5F-ABFD-28594E8338D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2" name="正方形/長方形 2261">
                  <a:extLst>
                    <a:ext uri="{FF2B5EF4-FFF2-40B4-BE49-F238E27FC236}">
                      <a16:creationId xmlns:a16="http://schemas.microsoft.com/office/drawing/2014/main" id="{7025DDE0-6717-4F22-B91A-8831FA41FAE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3" name="グループ化 2202">
                <a:extLst>
                  <a:ext uri="{FF2B5EF4-FFF2-40B4-BE49-F238E27FC236}">
                    <a16:creationId xmlns:a16="http://schemas.microsoft.com/office/drawing/2014/main" id="{DFF17651-04BC-4EB2-8823-9460536600BF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259" name="楕円 2258">
                  <a:extLst>
                    <a:ext uri="{FF2B5EF4-FFF2-40B4-BE49-F238E27FC236}">
                      <a16:creationId xmlns:a16="http://schemas.microsoft.com/office/drawing/2014/main" id="{FCE44C89-8CB8-4F92-8770-5BD8938C587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0" name="正方形/長方形 2259">
                  <a:extLst>
                    <a:ext uri="{FF2B5EF4-FFF2-40B4-BE49-F238E27FC236}">
                      <a16:creationId xmlns:a16="http://schemas.microsoft.com/office/drawing/2014/main" id="{4A47E23F-1E44-4892-AF0D-9FCE9E6B48A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4" name="グループ化 2203">
                <a:extLst>
                  <a:ext uri="{FF2B5EF4-FFF2-40B4-BE49-F238E27FC236}">
                    <a16:creationId xmlns:a16="http://schemas.microsoft.com/office/drawing/2014/main" id="{2E7EB7CA-2A51-47D8-9ABC-27E7566A0717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257" name="楕円 2256">
                  <a:extLst>
                    <a:ext uri="{FF2B5EF4-FFF2-40B4-BE49-F238E27FC236}">
                      <a16:creationId xmlns:a16="http://schemas.microsoft.com/office/drawing/2014/main" id="{BFC66BBA-1C6D-4FC1-95C0-04BB4C868A8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8" name="正方形/長方形 2257">
                  <a:extLst>
                    <a:ext uri="{FF2B5EF4-FFF2-40B4-BE49-F238E27FC236}">
                      <a16:creationId xmlns:a16="http://schemas.microsoft.com/office/drawing/2014/main" id="{10E42A6A-A8D9-44DD-8057-3EA61498E40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5" name="グループ化 2204">
                <a:extLst>
                  <a:ext uri="{FF2B5EF4-FFF2-40B4-BE49-F238E27FC236}">
                    <a16:creationId xmlns:a16="http://schemas.microsoft.com/office/drawing/2014/main" id="{554A6601-B045-46B3-97B7-617244A9350A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255" name="楕円 2254">
                  <a:extLst>
                    <a:ext uri="{FF2B5EF4-FFF2-40B4-BE49-F238E27FC236}">
                      <a16:creationId xmlns:a16="http://schemas.microsoft.com/office/drawing/2014/main" id="{D74B1C2D-EC79-4130-8BCE-64CEEDE289D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6" name="正方形/長方形 2255">
                  <a:extLst>
                    <a:ext uri="{FF2B5EF4-FFF2-40B4-BE49-F238E27FC236}">
                      <a16:creationId xmlns:a16="http://schemas.microsoft.com/office/drawing/2014/main" id="{95699628-47BE-4F8A-A4B9-AF886A47C1F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6" name="グループ化 2205">
                <a:extLst>
                  <a:ext uri="{FF2B5EF4-FFF2-40B4-BE49-F238E27FC236}">
                    <a16:creationId xmlns:a16="http://schemas.microsoft.com/office/drawing/2014/main" id="{7D3C1C3A-85CA-422D-98D4-2957AD19C7C1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253" name="楕円 2252">
                  <a:extLst>
                    <a:ext uri="{FF2B5EF4-FFF2-40B4-BE49-F238E27FC236}">
                      <a16:creationId xmlns:a16="http://schemas.microsoft.com/office/drawing/2014/main" id="{13972E87-E5A1-4CDE-9C8B-A3F327E7B4E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4" name="正方形/長方形 2253">
                  <a:extLst>
                    <a:ext uri="{FF2B5EF4-FFF2-40B4-BE49-F238E27FC236}">
                      <a16:creationId xmlns:a16="http://schemas.microsoft.com/office/drawing/2014/main" id="{D05E2EBF-2F42-480F-A97D-20FAF01C604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07" name="グループ化 2206">
                <a:extLst>
                  <a:ext uri="{FF2B5EF4-FFF2-40B4-BE49-F238E27FC236}">
                    <a16:creationId xmlns:a16="http://schemas.microsoft.com/office/drawing/2014/main" id="{E6E25622-5019-4851-ABF9-3B7F332B1CA8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251" name="楕円 2250">
                  <a:extLst>
                    <a:ext uri="{FF2B5EF4-FFF2-40B4-BE49-F238E27FC236}">
                      <a16:creationId xmlns:a16="http://schemas.microsoft.com/office/drawing/2014/main" id="{14888C44-A5AD-4DEC-810B-869FDF69AD0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2" name="正方形/長方形 2251">
                  <a:extLst>
                    <a:ext uri="{FF2B5EF4-FFF2-40B4-BE49-F238E27FC236}">
                      <a16:creationId xmlns:a16="http://schemas.microsoft.com/office/drawing/2014/main" id="{78AC6314-6D48-42A8-9360-2F5A70378F1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208" name="楕円 2207">
                <a:extLst>
                  <a:ext uri="{FF2B5EF4-FFF2-40B4-BE49-F238E27FC236}">
                    <a16:creationId xmlns:a16="http://schemas.microsoft.com/office/drawing/2014/main" id="{7425D585-CBD4-4E8F-A3CD-846FA79703D7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9" name="楕円 2208">
                <a:extLst>
                  <a:ext uri="{FF2B5EF4-FFF2-40B4-BE49-F238E27FC236}">
                    <a16:creationId xmlns:a16="http://schemas.microsoft.com/office/drawing/2014/main" id="{EC4F817F-462A-4FEF-BB97-07D342CD450D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0" name="楕円 2209">
                <a:extLst>
                  <a:ext uri="{FF2B5EF4-FFF2-40B4-BE49-F238E27FC236}">
                    <a16:creationId xmlns:a16="http://schemas.microsoft.com/office/drawing/2014/main" id="{5CC73506-7A42-400C-BE2E-8369C7550284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1" name="楕円 2210">
                <a:extLst>
                  <a:ext uri="{FF2B5EF4-FFF2-40B4-BE49-F238E27FC236}">
                    <a16:creationId xmlns:a16="http://schemas.microsoft.com/office/drawing/2014/main" id="{31A3DF5D-5C45-48CD-BA6A-46D9A485FB5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2" name="楕円 2211">
                <a:extLst>
                  <a:ext uri="{FF2B5EF4-FFF2-40B4-BE49-F238E27FC236}">
                    <a16:creationId xmlns:a16="http://schemas.microsoft.com/office/drawing/2014/main" id="{1A4A33CF-8BEB-40A4-A046-485C805ADAEB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3" name="楕円 2212">
                <a:extLst>
                  <a:ext uri="{FF2B5EF4-FFF2-40B4-BE49-F238E27FC236}">
                    <a16:creationId xmlns:a16="http://schemas.microsoft.com/office/drawing/2014/main" id="{8150F476-7E9C-4298-AC2B-ECD37602FBE4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4" name="楕円 2213">
                <a:extLst>
                  <a:ext uri="{FF2B5EF4-FFF2-40B4-BE49-F238E27FC236}">
                    <a16:creationId xmlns:a16="http://schemas.microsoft.com/office/drawing/2014/main" id="{50B5C7CC-E90B-45D9-A7DF-86A103280B9D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5" name="楕円 2214">
                <a:extLst>
                  <a:ext uri="{FF2B5EF4-FFF2-40B4-BE49-F238E27FC236}">
                    <a16:creationId xmlns:a16="http://schemas.microsoft.com/office/drawing/2014/main" id="{B23D3B9C-00CE-432A-8AF8-03AF237A6DC1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6" name="楕円 2215">
                <a:extLst>
                  <a:ext uri="{FF2B5EF4-FFF2-40B4-BE49-F238E27FC236}">
                    <a16:creationId xmlns:a16="http://schemas.microsoft.com/office/drawing/2014/main" id="{3835C787-C865-4C84-9475-D5184DF331B5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7" name="楕円 2216">
                <a:extLst>
                  <a:ext uri="{FF2B5EF4-FFF2-40B4-BE49-F238E27FC236}">
                    <a16:creationId xmlns:a16="http://schemas.microsoft.com/office/drawing/2014/main" id="{492ABF4D-04A6-4EF7-B04D-FF2B9210B7DB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8" name="楕円 2217">
                <a:extLst>
                  <a:ext uri="{FF2B5EF4-FFF2-40B4-BE49-F238E27FC236}">
                    <a16:creationId xmlns:a16="http://schemas.microsoft.com/office/drawing/2014/main" id="{683BBA73-861D-44BA-ACB8-FA22D28F13F0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9" name="楕円 2218">
                <a:extLst>
                  <a:ext uri="{FF2B5EF4-FFF2-40B4-BE49-F238E27FC236}">
                    <a16:creationId xmlns:a16="http://schemas.microsoft.com/office/drawing/2014/main" id="{7325B8C4-7A0F-4E53-920F-3CF79B8FAEBE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0" name="楕円 2219">
                <a:extLst>
                  <a:ext uri="{FF2B5EF4-FFF2-40B4-BE49-F238E27FC236}">
                    <a16:creationId xmlns:a16="http://schemas.microsoft.com/office/drawing/2014/main" id="{87230BDD-6D35-4EAB-821D-4EE1F2466B25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1" name="楕円 2220">
                <a:extLst>
                  <a:ext uri="{FF2B5EF4-FFF2-40B4-BE49-F238E27FC236}">
                    <a16:creationId xmlns:a16="http://schemas.microsoft.com/office/drawing/2014/main" id="{6A136CF6-BEDC-4DDC-AADD-18F865D8EE47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2" name="楕円 2221">
                <a:extLst>
                  <a:ext uri="{FF2B5EF4-FFF2-40B4-BE49-F238E27FC236}">
                    <a16:creationId xmlns:a16="http://schemas.microsoft.com/office/drawing/2014/main" id="{1B917A95-326F-4C7A-A361-EF8BCF9A9C80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3" name="楕円 2222">
                <a:extLst>
                  <a:ext uri="{FF2B5EF4-FFF2-40B4-BE49-F238E27FC236}">
                    <a16:creationId xmlns:a16="http://schemas.microsoft.com/office/drawing/2014/main" id="{2BBBA70C-A3FD-40BC-BBB8-0C99C5D75A8E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4" name="楕円 2223">
                <a:extLst>
                  <a:ext uri="{FF2B5EF4-FFF2-40B4-BE49-F238E27FC236}">
                    <a16:creationId xmlns:a16="http://schemas.microsoft.com/office/drawing/2014/main" id="{BF6E762A-909B-4030-B14B-60B84378CF56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5" name="楕円 2224">
                <a:extLst>
                  <a:ext uri="{FF2B5EF4-FFF2-40B4-BE49-F238E27FC236}">
                    <a16:creationId xmlns:a16="http://schemas.microsoft.com/office/drawing/2014/main" id="{ADEC6F46-FD9E-49DA-996D-5B0B95625DAB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6" name="楕円 2225">
                <a:extLst>
                  <a:ext uri="{FF2B5EF4-FFF2-40B4-BE49-F238E27FC236}">
                    <a16:creationId xmlns:a16="http://schemas.microsoft.com/office/drawing/2014/main" id="{6083AE6B-8E1E-4D3F-8B86-30417C8219E2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227" name="グループ化 2226">
                <a:extLst>
                  <a:ext uri="{FF2B5EF4-FFF2-40B4-BE49-F238E27FC236}">
                    <a16:creationId xmlns:a16="http://schemas.microsoft.com/office/drawing/2014/main" id="{A3C5AEAE-8676-4D58-8B71-21203668F01B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249" name="楕円 2248">
                  <a:extLst>
                    <a:ext uri="{FF2B5EF4-FFF2-40B4-BE49-F238E27FC236}">
                      <a16:creationId xmlns:a16="http://schemas.microsoft.com/office/drawing/2014/main" id="{EB8025A5-D470-4A8C-9509-7FCD441BC15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0" name="正方形/長方形 2249">
                  <a:extLst>
                    <a:ext uri="{FF2B5EF4-FFF2-40B4-BE49-F238E27FC236}">
                      <a16:creationId xmlns:a16="http://schemas.microsoft.com/office/drawing/2014/main" id="{D3F3EB2C-AC22-447E-9EE6-710B6804CAA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28" name="グループ化 2227">
                <a:extLst>
                  <a:ext uri="{FF2B5EF4-FFF2-40B4-BE49-F238E27FC236}">
                    <a16:creationId xmlns:a16="http://schemas.microsoft.com/office/drawing/2014/main" id="{E8653FB1-492E-40E9-9E37-D3E6893CD210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247" name="楕円 2246">
                  <a:extLst>
                    <a:ext uri="{FF2B5EF4-FFF2-40B4-BE49-F238E27FC236}">
                      <a16:creationId xmlns:a16="http://schemas.microsoft.com/office/drawing/2014/main" id="{285B72EF-E7FF-4A7D-BB92-356A8DD374A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8" name="正方形/長方形 2247">
                  <a:extLst>
                    <a:ext uri="{FF2B5EF4-FFF2-40B4-BE49-F238E27FC236}">
                      <a16:creationId xmlns:a16="http://schemas.microsoft.com/office/drawing/2014/main" id="{108B528B-20E4-43FC-97CC-FA230668261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29" name="グループ化 2228">
                <a:extLst>
                  <a:ext uri="{FF2B5EF4-FFF2-40B4-BE49-F238E27FC236}">
                    <a16:creationId xmlns:a16="http://schemas.microsoft.com/office/drawing/2014/main" id="{B1F044FE-6998-41A4-B65D-365DF162AF9A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245" name="楕円 2244">
                  <a:extLst>
                    <a:ext uri="{FF2B5EF4-FFF2-40B4-BE49-F238E27FC236}">
                      <a16:creationId xmlns:a16="http://schemas.microsoft.com/office/drawing/2014/main" id="{B172F9EE-29C7-4D08-BBC8-55E56FE9DC5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6" name="正方形/長方形 2245">
                  <a:extLst>
                    <a:ext uri="{FF2B5EF4-FFF2-40B4-BE49-F238E27FC236}">
                      <a16:creationId xmlns:a16="http://schemas.microsoft.com/office/drawing/2014/main" id="{7001F6A8-F110-45F0-854B-FA274CF0D3C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30" name="グループ化 2229">
                <a:extLst>
                  <a:ext uri="{FF2B5EF4-FFF2-40B4-BE49-F238E27FC236}">
                    <a16:creationId xmlns:a16="http://schemas.microsoft.com/office/drawing/2014/main" id="{CA46A737-7A0F-4AEA-A775-8180427BC859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243" name="楕円 2242">
                  <a:extLst>
                    <a:ext uri="{FF2B5EF4-FFF2-40B4-BE49-F238E27FC236}">
                      <a16:creationId xmlns:a16="http://schemas.microsoft.com/office/drawing/2014/main" id="{DCDFBB98-D80B-411A-80EF-C818672ABD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4" name="正方形/長方形 2243">
                  <a:extLst>
                    <a:ext uri="{FF2B5EF4-FFF2-40B4-BE49-F238E27FC236}">
                      <a16:creationId xmlns:a16="http://schemas.microsoft.com/office/drawing/2014/main" id="{A3BE2DE6-F828-4D87-8223-3FF82F54E10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31" name="グループ化 2230">
                <a:extLst>
                  <a:ext uri="{FF2B5EF4-FFF2-40B4-BE49-F238E27FC236}">
                    <a16:creationId xmlns:a16="http://schemas.microsoft.com/office/drawing/2014/main" id="{963B498E-A8D5-4177-AF58-B0AA5C40C080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241" name="楕円 2240">
                  <a:extLst>
                    <a:ext uri="{FF2B5EF4-FFF2-40B4-BE49-F238E27FC236}">
                      <a16:creationId xmlns:a16="http://schemas.microsoft.com/office/drawing/2014/main" id="{DF8F538C-5B37-4D00-9F96-0F16C6E4787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2" name="正方形/長方形 2241">
                  <a:extLst>
                    <a:ext uri="{FF2B5EF4-FFF2-40B4-BE49-F238E27FC236}">
                      <a16:creationId xmlns:a16="http://schemas.microsoft.com/office/drawing/2014/main" id="{9D85C637-DD99-4C52-9AC8-31B289F9A5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32" name="グループ化 2231">
                <a:extLst>
                  <a:ext uri="{FF2B5EF4-FFF2-40B4-BE49-F238E27FC236}">
                    <a16:creationId xmlns:a16="http://schemas.microsoft.com/office/drawing/2014/main" id="{C761C146-3FEC-4AE6-841F-ED8CCCBDAFDA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239" name="楕円 2238">
                  <a:extLst>
                    <a:ext uri="{FF2B5EF4-FFF2-40B4-BE49-F238E27FC236}">
                      <a16:creationId xmlns:a16="http://schemas.microsoft.com/office/drawing/2014/main" id="{2B34422F-05BD-4B98-A19A-AF2CCBFAFA5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0" name="正方形/長方形 2239">
                  <a:extLst>
                    <a:ext uri="{FF2B5EF4-FFF2-40B4-BE49-F238E27FC236}">
                      <a16:creationId xmlns:a16="http://schemas.microsoft.com/office/drawing/2014/main" id="{A95C49D2-9177-4374-926C-B9692D8CAC0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233" name="楕円 2232">
                <a:extLst>
                  <a:ext uri="{FF2B5EF4-FFF2-40B4-BE49-F238E27FC236}">
                    <a16:creationId xmlns:a16="http://schemas.microsoft.com/office/drawing/2014/main" id="{5952A020-EA0D-47D1-8A93-B5B431E491B9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4" name="楕円 2233">
                <a:extLst>
                  <a:ext uri="{FF2B5EF4-FFF2-40B4-BE49-F238E27FC236}">
                    <a16:creationId xmlns:a16="http://schemas.microsoft.com/office/drawing/2014/main" id="{9F032F07-FCB1-4C55-9760-DA16A48078C6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5" name="楕円 2234">
                <a:extLst>
                  <a:ext uri="{FF2B5EF4-FFF2-40B4-BE49-F238E27FC236}">
                    <a16:creationId xmlns:a16="http://schemas.microsoft.com/office/drawing/2014/main" id="{157E554B-0473-443C-9549-9B76E534930A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6" name="月 2235">
                <a:extLst>
                  <a:ext uri="{FF2B5EF4-FFF2-40B4-BE49-F238E27FC236}">
                    <a16:creationId xmlns:a16="http://schemas.microsoft.com/office/drawing/2014/main" id="{4E86E2B0-32C3-49EE-BF19-254A68B4CFB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7" name="アーチ 2236">
                <a:extLst>
                  <a:ext uri="{FF2B5EF4-FFF2-40B4-BE49-F238E27FC236}">
                    <a16:creationId xmlns:a16="http://schemas.microsoft.com/office/drawing/2014/main" id="{EF7BD149-CAEA-4852-9B76-CB29EBC9B993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38" name="アーチ 2237">
                <a:extLst>
                  <a:ext uri="{FF2B5EF4-FFF2-40B4-BE49-F238E27FC236}">
                    <a16:creationId xmlns:a16="http://schemas.microsoft.com/office/drawing/2014/main" id="{772816E5-2F6F-461B-8671-FBD5C97FCE90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EF11504-F409-4906-8A91-6AC37060E768}"/>
              </a:ext>
            </a:extLst>
          </p:cNvPr>
          <p:cNvGrpSpPr>
            <a:grpSpLocks noChangeAspect="1"/>
          </p:cNvGrpSpPr>
          <p:nvPr/>
        </p:nvGrpSpPr>
        <p:grpSpPr>
          <a:xfrm>
            <a:off x="5704736" y="3467893"/>
            <a:ext cx="720000" cy="720000"/>
            <a:chOff x="-37511" y="106817"/>
            <a:chExt cx="3798829" cy="3827307"/>
          </a:xfrm>
        </p:grpSpPr>
        <p:grpSp>
          <p:nvGrpSpPr>
            <p:cNvPr id="2123" name="グループ化 2122">
              <a:extLst>
                <a:ext uri="{FF2B5EF4-FFF2-40B4-BE49-F238E27FC236}">
                  <a16:creationId xmlns:a16="http://schemas.microsoft.com/office/drawing/2014/main" id="{CD95C430-02F2-496F-AC1D-F93244474620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195" name="楕円 2194">
                <a:extLst>
                  <a:ext uri="{FF2B5EF4-FFF2-40B4-BE49-F238E27FC236}">
                    <a16:creationId xmlns:a16="http://schemas.microsoft.com/office/drawing/2014/main" id="{EC6C4DD4-B292-4566-8173-1E5FF12F8A74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96" name="正方形/長方形 2195">
                <a:extLst>
                  <a:ext uri="{FF2B5EF4-FFF2-40B4-BE49-F238E27FC236}">
                    <a16:creationId xmlns:a16="http://schemas.microsoft.com/office/drawing/2014/main" id="{5C317C68-04A9-4C5F-B951-80699D267A2B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24" name="グループ化 2123">
              <a:extLst>
                <a:ext uri="{FF2B5EF4-FFF2-40B4-BE49-F238E27FC236}">
                  <a16:creationId xmlns:a16="http://schemas.microsoft.com/office/drawing/2014/main" id="{EA41C148-B3C1-4821-8132-EBCDF0697BCF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125" name="グループ化 2124">
                <a:extLst>
                  <a:ext uri="{FF2B5EF4-FFF2-40B4-BE49-F238E27FC236}">
                    <a16:creationId xmlns:a16="http://schemas.microsoft.com/office/drawing/2014/main" id="{8F2F84F1-904E-4225-9250-C603912CE445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193" name="楕円 2192">
                  <a:extLst>
                    <a:ext uri="{FF2B5EF4-FFF2-40B4-BE49-F238E27FC236}">
                      <a16:creationId xmlns:a16="http://schemas.microsoft.com/office/drawing/2014/main" id="{3648889D-5BF2-4210-A832-D19E056D74E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94" name="正方形/長方形 2193">
                  <a:extLst>
                    <a:ext uri="{FF2B5EF4-FFF2-40B4-BE49-F238E27FC236}">
                      <a16:creationId xmlns:a16="http://schemas.microsoft.com/office/drawing/2014/main" id="{11464AEF-7203-4955-B01D-62B27FDDC4E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26" name="グループ化 2125">
                <a:extLst>
                  <a:ext uri="{FF2B5EF4-FFF2-40B4-BE49-F238E27FC236}">
                    <a16:creationId xmlns:a16="http://schemas.microsoft.com/office/drawing/2014/main" id="{DE2F9EF4-E8F7-4E21-87C3-50DD389B9878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191" name="楕円 2190">
                  <a:extLst>
                    <a:ext uri="{FF2B5EF4-FFF2-40B4-BE49-F238E27FC236}">
                      <a16:creationId xmlns:a16="http://schemas.microsoft.com/office/drawing/2014/main" id="{7047083A-FE39-464B-85D6-41D09C389DB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92" name="正方形/長方形 2191">
                  <a:extLst>
                    <a:ext uri="{FF2B5EF4-FFF2-40B4-BE49-F238E27FC236}">
                      <a16:creationId xmlns:a16="http://schemas.microsoft.com/office/drawing/2014/main" id="{05A1F9D1-CCB0-4EB8-8297-F20C59E1AA4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27" name="グループ化 2126">
                <a:extLst>
                  <a:ext uri="{FF2B5EF4-FFF2-40B4-BE49-F238E27FC236}">
                    <a16:creationId xmlns:a16="http://schemas.microsoft.com/office/drawing/2014/main" id="{7B041E6A-BA7D-459B-B5BA-0FA807422E98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189" name="楕円 2188">
                  <a:extLst>
                    <a:ext uri="{FF2B5EF4-FFF2-40B4-BE49-F238E27FC236}">
                      <a16:creationId xmlns:a16="http://schemas.microsoft.com/office/drawing/2014/main" id="{6BD8C0C8-ECD3-4490-9982-0D8CE1433A9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90" name="正方形/長方形 2189">
                  <a:extLst>
                    <a:ext uri="{FF2B5EF4-FFF2-40B4-BE49-F238E27FC236}">
                      <a16:creationId xmlns:a16="http://schemas.microsoft.com/office/drawing/2014/main" id="{732074AB-E155-489E-87DD-258DDFEC51C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28" name="グループ化 2127">
                <a:extLst>
                  <a:ext uri="{FF2B5EF4-FFF2-40B4-BE49-F238E27FC236}">
                    <a16:creationId xmlns:a16="http://schemas.microsoft.com/office/drawing/2014/main" id="{3ED418F9-E319-4C05-A392-125FFCA82527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187" name="楕円 2186">
                  <a:extLst>
                    <a:ext uri="{FF2B5EF4-FFF2-40B4-BE49-F238E27FC236}">
                      <a16:creationId xmlns:a16="http://schemas.microsoft.com/office/drawing/2014/main" id="{B01857CC-635A-42E2-A4A4-0A5107133FB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88" name="正方形/長方形 2187">
                  <a:extLst>
                    <a:ext uri="{FF2B5EF4-FFF2-40B4-BE49-F238E27FC236}">
                      <a16:creationId xmlns:a16="http://schemas.microsoft.com/office/drawing/2014/main" id="{4C4EB00F-9B53-4EE9-8B19-D767BC9B760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29" name="グループ化 2128">
                <a:extLst>
                  <a:ext uri="{FF2B5EF4-FFF2-40B4-BE49-F238E27FC236}">
                    <a16:creationId xmlns:a16="http://schemas.microsoft.com/office/drawing/2014/main" id="{06BAECCC-D0AE-4302-8FE5-D1D39E3E93F4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185" name="楕円 2184">
                  <a:extLst>
                    <a:ext uri="{FF2B5EF4-FFF2-40B4-BE49-F238E27FC236}">
                      <a16:creationId xmlns:a16="http://schemas.microsoft.com/office/drawing/2014/main" id="{D06193AA-FCCF-4844-9C03-DB7F403F990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86" name="正方形/長方形 2185">
                  <a:extLst>
                    <a:ext uri="{FF2B5EF4-FFF2-40B4-BE49-F238E27FC236}">
                      <a16:creationId xmlns:a16="http://schemas.microsoft.com/office/drawing/2014/main" id="{CCAD4C00-9118-49FE-87E5-FCE5C1FBA41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30" name="グループ化 2129">
                <a:extLst>
                  <a:ext uri="{FF2B5EF4-FFF2-40B4-BE49-F238E27FC236}">
                    <a16:creationId xmlns:a16="http://schemas.microsoft.com/office/drawing/2014/main" id="{A86522ED-C3C6-4AD7-A436-ECF884866FBD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183" name="楕円 2182">
                  <a:extLst>
                    <a:ext uri="{FF2B5EF4-FFF2-40B4-BE49-F238E27FC236}">
                      <a16:creationId xmlns:a16="http://schemas.microsoft.com/office/drawing/2014/main" id="{3BFF1E57-B1C7-41EF-A825-4A985625AE6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84" name="正方形/長方形 2183">
                  <a:extLst>
                    <a:ext uri="{FF2B5EF4-FFF2-40B4-BE49-F238E27FC236}">
                      <a16:creationId xmlns:a16="http://schemas.microsoft.com/office/drawing/2014/main" id="{2E0A7F81-882E-42DE-BE1D-30C8566CD8B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31" name="グループ化 2130">
                <a:extLst>
                  <a:ext uri="{FF2B5EF4-FFF2-40B4-BE49-F238E27FC236}">
                    <a16:creationId xmlns:a16="http://schemas.microsoft.com/office/drawing/2014/main" id="{75AA2061-4F08-47E6-9078-5E0A9D3494CE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181" name="楕円 2180">
                  <a:extLst>
                    <a:ext uri="{FF2B5EF4-FFF2-40B4-BE49-F238E27FC236}">
                      <a16:creationId xmlns:a16="http://schemas.microsoft.com/office/drawing/2014/main" id="{7668887C-7170-4E37-85E3-81CCD51C5FE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82" name="正方形/長方形 2181">
                  <a:extLst>
                    <a:ext uri="{FF2B5EF4-FFF2-40B4-BE49-F238E27FC236}">
                      <a16:creationId xmlns:a16="http://schemas.microsoft.com/office/drawing/2014/main" id="{4C394029-AC9F-4839-8560-7805E82206E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32" name="グループ化 2131">
                <a:extLst>
                  <a:ext uri="{FF2B5EF4-FFF2-40B4-BE49-F238E27FC236}">
                    <a16:creationId xmlns:a16="http://schemas.microsoft.com/office/drawing/2014/main" id="{A0E95B73-4369-46C1-A9E5-47F2B01B8969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179" name="楕円 2178">
                  <a:extLst>
                    <a:ext uri="{FF2B5EF4-FFF2-40B4-BE49-F238E27FC236}">
                      <a16:creationId xmlns:a16="http://schemas.microsoft.com/office/drawing/2014/main" id="{ADECD53B-ACD9-4A3E-B726-85D2E5993B4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80" name="正方形/長方形 2179">
                  <a:extLst>
                    <a:ext uri="{FF2B5EF4-FFF2-40B4-BE49-F238E27FC236}">
                      <a16:creationId xmlns:a16="http://schemas.microsoft.com/office/drawing/2014/main" id="{BDD48771-C5BC-4200-B325-3C8FD6E4346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33" name="グループ化 2132">
                <a:extLst>
                  <a:ext uri="{FF2B5EF4-FFF2-40B4-BE49-F238E27FC236}">
                    <a16:creationId xmlns:a16="http://schemas.microsoft.com/office/drawing/2014/main" id="{418FE942-809B-439A-B800-0031BDC62615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177" name="楕円 2176">
                  <a:extLst>
                    <a:ext uri="{FF2B5EF4-FFF2-40B4-BE49-F238E27FC236}">
                      <a16:creationId xmlns:a16="http://schemas.microsoft.com/office/drawing/2014/main" id="{5163A0DF-1A48-4F7F-93E7-07FEB40307C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8" name="正方形/長方形 2177">
                  <a:extLst>
                    <a:ext uri="{FF2B5EF4-FFF2-40B4-BE49-F238E27FC236}">
                      <a16:creationId xmlns:a16="http://schemas.microsoft.com/office/drawing/2014/main" id="{A4404850-1D6E-4E30-B297-31D9D7F71E8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34" name="楕円 2133">
                <a:extLst>
                  <a:ext uri="{FF2B5EF4-FFF2-40B4-BE49-F238E27FC236}">
                    <a16:creationId xmlns:a16="http://schemas.microsoft.com/office/drawing/2014/main" id="{57C51043-ED0B-4075-ADC8-FA2C15A4E152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5" name="楕円 2134">
                <a:extLst>
                  <a:ext uri="{FF2B5EF4-FFF2-40B4-BE49-F238E27FC236}">
                    <a16:creationId xmlns:a16="http://schemas.microsoft.com/office/drawing/2014/main" id="{2CB8FB1B-8885-4802-80BB-998168380586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6" name="楕円 2135">
                <a:extLst>
                  <a:ext uri="{FF2B5EF4-FFF2-40B4-BE49-F238E27FC236}">
                    <a16:creationId xmlns:a16="http://schemas.microsoft.com/office/drawing/2014/main" id="{6AC45EE6-C6CB-4D86-963B-0BF526BE0DDD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7" name="楕円 2136">
                <a:extLst>
                  <a:ext uri="{FF2B5EF4-FFF2-40B4-BE49-F238E27FC236}">
                    <a16:creationId xmlns:a16="http://schemas.microsoft.com/office/drawing/2014/main" id="{E10CBE1A-0105-4435-8F7B-F4B4F63BFCDB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8" name="楕円 2137">
                <a:extLst>
                  <a:ext uri="{FF2B5EF4-FFF2-40B4-BE49-F238E27FC236}">
                    <a16:creationId xmlns:a16="http://schemas.microsoft.com/office/drawing/2014/main" id="{D35B887F-87B8-4DB0-A98A-0DCC9A49135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9" name="楕円 2138">
                <a:extLst>
                  <a:ext uri="{FF2B5EF4-FFF2-40B4-BE49-F238E27FC236}">
                    <a16:creationId xmlns:a16="http://schemas.microsoft.com/office/drawing/2014/main" id="{4893942D-2563-4595-AF89-B3CBDCD8D898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0" name="楕円 2139">
                <a:extLst>
                  <a:ext uri="{FF2B5EF4-FFF2-40B4-BE49-F238E27FC236}">
                    <a16:creationId xmlns:a16="http://schemas.microsoft.com/office/drawing/2014/main" id="{277A6C6E-7FC4-4E2B-B712-19BA319A47FB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1" name="楕円 2140">
                <a:extLst>
                  <a:ext uri="{FF2B5EF4-FFF2-40B4-BE49-F238E27FC236}">
                    <a16:creationId xmlns:a16="http://schemas.microsoft.com/office/drawing/2014/main" id="{A41A4927-5E8A-4E4E-A523-DA7F6048C0FD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2" name="楕円 2141">
                <a:extLst>
                  <a:ext uri="{FF2B5EF4-FFF2-40B4-BE49-F238E27FC236}">
                    <a16:creationId xmlns:a16="http://schemas.microsoft.com/office/drawing/2014/main" id="{53466FA7-3077-4443-8FBC-F122ABDF7D3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3" name="楕円 2142">
                <a:extLst>
                  <a:ext uri="{FF2B5EF4-FFF2-40B4-BE49-F238E27FC236}">
                    <a16:creationId xmlns:a16="http://schemas.microsoft.com/office/drawing/2014/main" id="{CE0673C9-78DF-4644-A808-8E370269904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4" name="楕円 2143">
                <a:extLst>
                  <a:ext uri="{FF2B5EF4-FFF2-40B4-BE49-F238E27FC236}">
                    <a16:creationId xmlns:a16="http://schemas.microsoft.com/office/drawing/2014/main" id="{E35B48EB-E957-44D2-987A-39BC9B3C886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5" name="楕円 2144">
                <a:extLst>
                  <a:ext uri="{FF2B5EF4-FFF2-40B4-BE49-F238E27FC236}">
                    <a16:creationId xmlns:a16="http://schemas.microsoft.com/office/drawing/2014/main" id="{F9CB8EEA-33DB-4218-BF95-4A9DBAC2AFD5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6" name="楕円 2145">
                <a:extLst>
                  <a:ext uri="{FF2B5EF4-FFF2-40B4-BE49-F238E27FC236}">
                    <a16:creationId xmlns:a16="http://schemas.microsoft.com/office/drawing/2014/main" id="{7163BFFD-ECB4-4D23-92D9-9CBCB870FA67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7" name="楕円 2146">
                <a:extLst>
                  <a:ext uri="{FF2B5EF4-FFF2-40B4-BE49-F238E27FC236}">
                    <a16:creationId xmlns:a16="http://schemas.microsoft.com/office/drawing/2014/main" id="{97722087-BE68-43E2-B65E-E677F5A88691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8" name="楕円 2147">
                <a:extLst>
                  <a:ext uri="{FF2B5EF4-FFF2-40B4-BE49-F238E27FC236}">
                    <a16:creationId xmlns:a16="http://schemas.microsoft.com/office/drawing/2014/main" id="{C4E40D2A-7CE2-444E-A34B-9B60D84B73DF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9" name="楕円 2148">
                <a:extLst>
                  <a:ext uri="{FF2B5EF4-FFF2-40B4-BE49-F238E27FC236}">
                    <a16:creationId xmlns:a16="http://schemas.microsoft.com/office/drawing/2014/main" id="{96F75E48-E13A-4CCB-B4EA-492BB0FD92E2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50" name="楕円 2149">
                <a:extLst>
                  <a:ext uri="{FF2B5EF4-FFF2-40B4-BE49-F238E27FC236}">
                    <a16:creationId xmlns:a16="http://schemas.microsoft.com/office/drawing/2014/main" id="{5AB89FEB-0C94-4689-9F7F-6C3200A81DFD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51" name="楕円 2150">
                <a:extLst>
                  <a:ext uri="{FF2B5EF4-FFF2-40B4-BE49-F238E27FC236}">
                    <a16:creationId xmlns:a16="http://schemas.microsoft.com/office/drawing/2014/main" id="{089F8ACA-BD2B-4406-BE0E-325433461AB6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52" name="楕円 2151">
                <a:extLst>
                  <a:ext uri="{FF2B5EF4-FFF2-40B4-BE49-F238E27FC236}">
                    <a16:creationId xmlns:a16="http://schemas.microsoft.com/office/drawing/2014/main" id="{75D18E5B-2C23-4E63-9438-165C391C01B4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153" name="グループ化 2152">
                <a:extLst>
                  <a:ext uri="{FF2B5EF4-FFF2-40B4-BE49-F238E27FC236}">
                    <a16:creationId xmlns:a16="http://schemas.microsoft.com/office/drawing/2014/main" id="{1C13D19E-4CC1-4A8F-9C1C-DE28E0BB6DE3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175" name="楕円 2174">
                  <a:extLst>
                    <a:ext uri="{FF2B5EF4-FFF2-40B4-BE49-F238E27FC236}">
                      <a16:creationId xmlns:a16="http://schemas.microsoft.com/office/drawing/2014/main" id="{86BE552D-350F-41F6-8CBC-8CD26A8BEFD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6" name="正方形/長方形 2175">
                  <a:extLst>
                    <a:ext uri="{FF2B5EF4-FFF2-40B4-BE49-F238E27FC236}">
                      <a16:creationId xmlns:a16="http://schemas.microsoft.com/office/drawing/2014/main" id="{A012814B-497B-41F5-BADA-DEE7B78862D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54" name="グループ化 2153">
                <a:extLst>
                  <a:ext uri="{FF2B5EF4-FFF2-40B4-BE49-F238E27FC236}">
                    <a16:creationId xmlns:a16="http://schemas.microsoft.com/office/drawing/2014/main" id="{2B8F2F42-C42E-4973-B377-E5030C31C782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173" name="楕円 2172">
                  <a:extLst>
                    <a:ext uri="{FF2B5EF4-FFF2-40B4-BE49-F238E27FC236}">
                      <a16:creationId xmlns:a16="http://schemas.microsoft.com/office/drawing/2014/main" id="{ECFB03FD-273C-4ACE-9C99-05E229D4F63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4" name="正方形/長方形 2173">
                  <a:extLst>
                    <a:ext uri="{FF2B5EF4-FFF2-40B4-BE49-F238E27FC236}">
                      <a16:creationId xmlns:a16="http://schemas.microsoft.com/office/drawing/2014/main" id="{3AE2BC3E-510C-4A4D-99B1-3E4B275785D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55" name="グループ化 2154">
                <a:extLst>
                  <a:ext uri="{FF2B5EF4-FFF2-40B4-BE49-F238E27FC236}">
                    <a16:creationId xmlns:a16="http://schemas.microsoft.com/office/drawing/2014/main" id="{D9262509-7268-4513-9229-FF8419B38AC6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171" name="楕円 2170">
                  <a:extLst>
                    <a:ext uri="{FF2B5EF4-FFF2-40B4-BE49-F238E27FC236}">
                      <a16:creationId xmlns:a16="http://schemas.microsoft.com/office/drawing/2014/main" id="{272E8714-BEFA-4371-B12A-DCE7CA104F6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2" name="正方形/長方形 2171">
                  <a:extLst>
                    <a:ext uri="{FF2B5EF4-FFF2-40B4-BE49-F238E27FC236}">
                      <a16:creationId xmlns:a16="http://schemas.microsoft.com/office/drawing/2014/main" id="{209DE447-C4B8-4D4B-990B-626B0D24A5D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56" name="グループ化 2155">
                <a:extLst>
                  <a:ext uri="{FF2B5EF4-FFF2-40B4-BE49-F238E27FC236}">
                    <a16:creationId xmlns:a16="http://schemas.microsoft.com/office/drawing/2014/main" id="{9FF925D0-D7C4-4FEE-99BA-B4E3247F43BA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169" name="楕円 2168">
                  <a:extLst>
                    <a:ext uri="{FF2B5EF4-FFF2-40B4-BE49-F238E27FC236}">
                      <a16:creationId xmlns:a16="http://schemas.microsoft.com/office/drawing/2014/main" id="{DF75F1E3-7D8D-41F8-829B-5C9BE4F16DA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0" name="正方形/長方形 2169">
                  <a:extLst>
                    <a:ext uri="{FF2B5EF4-FFF2-40B4-BE49-F238E27FC236}">
                      <a16:creationId xmlns:a16="http://schemas.microsoft.com/office/drawing/2014/main" id="{6F78C51A-DF6B-43C6-A4F6-92A06EF7F85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57" name="グループ化 2156">
                <a:extLst>
                  <a:ext uri="{FF2B5EF4-FFF2-40B4-BE49-F238E27FC236}">
                    <a16:creationId xmlns:a16="http://schemas.microsoft.com/office/drawing/2014/main" id="{9EFF5DE9-053B-44FA-B267-2B46C1166D36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167" name="楕円 2166">
                  <a:extLst>
                    <a:ext uri="{FF2B5EF4-FFF2-40B4-BE49-F238E27FC236}">
                      <a16:creationId xmlns:a16="http://schemas.microsoft.com/office/drawing/2014/main" id="{82E60D0A-E692-4602-980A-BDDFA5B5A95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68" name="正方形/長方形 2167">
                  <a:extLst>
                    <a:ext uri="{FF2B5EF4-FFF2-40B4-BE49-F238E27FC236}">
                      <a16:creationId xmlns:a16="http://schemas.microsoft.com/office/drawing/2014/main" id="{3F41B01C-4267-456D-A86A-D502BFB13D8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58" name="グループ化 2157">
                <a:extLst>
                  <a:ext uri="{FF2B5EF4-FFF2-40B4-BE49-F238E27FC236}">
                    <a16:creationId xmlns:a16="http://schemas.microsoft.com/office/drawing/2014/main" id="{61C5455F-BFC9-4232-B4D0-6170E5053B93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165" name="楕円 2164">
                  <a:extLst>
                    <a:ext uri="{FF2B5EF4-FFF2-40B4-BE49-F238E27FC236}">
                      <a16:creationId xmlns:a16="http://schemas.microsoft.com/office/drawing/2014/main" id="{E0A809F7-EC62-4C29-BAC0-C7E9B598FCD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66" name="正方形/長方形 2165">
                  <a:extLst>
                    <a:ext uri="{FF2B5EF4-FFF2-40B4-BE49-F238E27FC236}">
                      <a16:creationId xmlns:a16="http://schemas.microsoft.com/office/drawing/2014/main" id="{F3F6A934-744F-48E0-91EA-F91C1BF9EA9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59" name="楕円 2158">
                <a:extLst>
                  <a:ext uri="{FF2B5EF4-FFF2-40B4-BE49-F238E27FC236}">
                    <a16:creationId xmlns:a16="http://schemas.microsoft.com/office/drawing/2014/main" id="{D1D615C6-02FA-4795-ADA7-0EF672E1209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0" name="楕円 2159">
                <a:extLst>
                  <a:ext uri="{FF2B5EF4-FFF2-40B4-BE49-F238E27FC236}">
                    <a16:creationId xmlns:a16="http://schemas.microsoft.com/office/drawing/2014/main" id="{293CC8FF-89A8-42B8-83F6-A413656D6CAB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1" name="楕円 2160">
                <a:extLst>
                  <a:ext uri="{FF2B5EF4-FFF2-40B4-BE49-F238E27FC236}">
                    <a16:creationId xmlns:a16="http://schemas.microsoft.com/office/drawing/2014/main" id="{E968CFC5-9254-4888-9852-BC66D61868C1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2" name="月 2161">
                <a:extLst>
                  <a:ext uri="{FF2B5EF4-FFF2-40B4-BE49-F238E27FC236}">
                    <a16:creationId xmlns:a16="http://schemas.microsoft.com/office/drawing/2014/main" id="{DF48EB05-5C61-466B-A7E9-87B0A50CE304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3" name="アーチ 2162">
                <a:extLst>
                  <a:ext uri="{FF2B5EF4-FFF2-40B4-BE49-F238E27FC236}">
                    <a16:creationId xmlns:a16="http://schemas.microsoft.com/office/drawing/2014/main" id="{8E67C5D5-EAB5-4D4B-A4D3-711C01CEEA8A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64" name="アーチ 2163">
                <a:extLst>
                  <a:ext uri="{FF2B5EF4-FFF2-40B4-BE49-F238E27FC236}">
                    <a16:creationId xmlns:a16="http://schemas.microsoft.com/office/drawing/2014/main" id="{F63A093E-64C8-4EC5-B11A-97B41E3AE6BC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A2C2CE6-D623-4556-BE6C-C691A5AD90DF}"/>
              </a:ext>
            </a:extLst>
          </p:cNvPr>
          <p:cNvGrpSpPr>
            <a:grpSpLocks noChangeAspect="1"/>
          </p:cNvGrpSpPr>
          <p:nvPr/>
        </p:nvGrpSpPr>
        <p:grpSpPr>
          <a:xfrm>
            <a:off x="5334564" y="4472629"/>
            <a:ext cx="720000" cy="720000"/>
            <a:chOff x="-37511" y="106817"/>
            <a:chExt cx="3798829" cy="3827307"/>
          </a:xfrm>
        </p:grpSpPr>
        <p:grpSp>
          <p:nvGrpSpPr>
            <p:cNvPr id="2049" name="グループ化 2048">
              <a:extLst>
                <a:ext uri="{FF2B5EF4-FFF2-40B4-BE49-F238E27FC236}">
                  <a16:creationId xmlns:a16="http://schemas.microsoft.com/office/drawing/2014/main" id="{63C5B7CD-39E3-4BEC-9A63-1BD7DAC0CF11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121" name="楕円 2120">
                <a:extLst>
                  <a:ext uri="{FF2B5EF4-FFF2-40B4-BE49-F238E27FC236}">
                    <a16:creationId xmlns:a16="http://schemas.microsoft.com/office/drawing/2014/main" id="{6E038DE8-5B0E-4FF0-A293-2EF49110F205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22" name="正方形/長方形 2121">
                <a:extLst>
                  <a:ext uri="{FF2B5EF4-FFF2-40B4-BE49-F238E27FC236}">
                    <a16:creationId xmlns:a16="http://schemas.microsoft.com/office/drawing/2014/main" id="{312D4A0F-DD73-4BE6-A22D-9EFDC712BEA5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50" name="グループ化 2049">
              <a:extLst>
                <a:ext uri="{FF2B5EF4-FFF2-40B4-BE49-F238E27FC236}">
                  <a16:creationId xmlns:a16="http://schemas.microsoft.com/office/drawing/2014/main" id="{77237FB3-F967-4513-8E98-772BF519AA80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051" name="グループ化 2050">
                <a:extLst>
                  <a:ext uri="{FF2B5EF4-FFF2-40B4-BE49-F238E27FC236}">
                    <a16:creationId xmlns:a16="http://schemas.microsoft.com/office/drawing/2014/main" id="{BCB8FFE7-A5F9-47C3-BD30-731EE94E0AC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119" name="楕円 2118">
                  <a:extLst>
                    <a:ext uri="{FF2B5EF4-FFF2-40B4-BE49-F238E27FC236}">
                      <a16:creationId xmlns:a16="http://schemas.microsoft.com/office/drawing/2014/main" id="{45F4B072-E83D-4192-B92B-336D1D8BED1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20" name="正方形/長方形 2119">
                  <a:extLst>
                    <a:ext uri="{FF2B5EF4-FFF2-40B4-BE49-F238E27FC236}">
                      <a16:creationId xmlns:a16="http://schemas.microsoft.com/office/drawing/2014/main" id="{4C3BF73C-2D25-47F5-9E58-A36377B70C0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2" name="グループ化 2051">
                <a:extLst>
                  <a:ext uri="{FF2B5EF4-FFF2-40B4-BE49-F238E27FC236}">
                    <a16:creationId xmlns:a16="http://schemas.microsoft.com/office/drawing/2014/main" id="{8ACC895E-9971-4CAC-9961-A1AFB291D29B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117" name="楕円 2116">
                  <a:extLst>
                    <a:ext uri="{FF2B5EF4-FFF2-40B4-BE49-F238E27FC236}">
                      <a16:creationId xmlns:a16="http://schemas.microsoft.com/office/drawing/2014/main" id="{1606478E-7BEB-426B-9700-FBDBADFB166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8" name="正方形/長方形 2117">
                  <a:extLst>
                    <a:ext uri="{FF2B5EF4-FFF2-40B4-BE49-F238E27FC236}">
                      <a16:creationId xmlns:a16="http://schemas.microsoft.com/office/drawing/2014/main" id="{59981133-1EDD-4945-A325-29DA60D2A15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3" name="グループ化 2052">
                <a:extLst>
                  <a:ext uri="{FF2B5EF4-FFF2-40B4-BE49-F238E27FC236}">
                    <a16:creationId xmlns:a16="http://schemas.microsoft.com/office/drawing/2014/main" id="{65AD02B6-D218-4065-B54A-8E4997C7CBDC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115" name="楕円 2114">
                  <a:extLst>
                    <a:ext uri="{FF2B5EF4-FFF2-40B4-BE49-F238E27FC236}">
                      <a16:creationId xmlns:a16="http://schemas.microsoft.com/office/drawing/2014/main" id="{6DD9DD7D-A34A-4EB5-A0BB-9E39C6AE768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6" name="正方形/長方形 2115">
                  <a:extLst>
                    <a:ext uri="{FF2B5EF4-FFF2-40B4-BE49-F238E27FC236}">
                      <a16:creationId xmlns:a16="http://schemas.microsoft.com/office/drawing/2014/main" id="{86C5C4F7-8B69-4C64-B259-E146367513C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4" name="グループ化 2053">
                <a:extLst>
                  <a:ext uri="{FF2B5EF4-FFF2-40B4-BE49-F238E27FC236}">
                    <a16:creationId xmlns:a16="http://schemas.microsoft.com/office/drawing/2014/main" id="{B9D2C701-107C-421E-9775-34C2BBE217D8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113" name="楕円 2112">
                  <a:extLst>
                    <a:ext uri="{FF2B5EF4-FFF2-40B4-BE49-F238E27FC236}">
                      <a16:creationId xmlns:a16="http://schemas.microsoft.com/office/drawing/2014/main" id="{541655AF-29CE-4A51-9ED7-00DBFFB3D9B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4" name="正方形/長方形 2113">
                  <a:extLst>
                    <a:ext uri="{FF2B5EF4-FFF2-40B4-BE49-F238E27FC236}">
                      <a16:creationId xmlns:a16="http://schemas.microsoft.com/office/drawing/2014/main" id="{76504ECF-B5F6-4BCD-B7D9-1286B0DB728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5" name="グループ化 2054">
                <a:extLst>
                  <a:ext uri="{FF2B5EF4-FFF2-40B4-BE49-F238E27FC236}">
                    <a16:creationId xmlns:a16="http://schemas.microsoft.com/office/drawing/2014/main" id="{4B4D3B86-DE5E-44F4-AB7F-C98E5D28D5C4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111" name="楕円 2110">
                  <a:extLst>
                    <a:ext uri="{FF2B5EF4-FFF2-40B4-BE49-F238E27FC236}">
                      <a16:creationId xmlns:a16="http://schemas.microsoft.com/office/drawing/2014/main" id="{4F73A127-2873-465A-AAE7-34EE8957898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2" name="正方形/長方形 2111">
                  <a:extLst>
                    <a:ext uri="{FF2B5EF4-FFF2-40B4-BE49-F238E27FC236}">
                      <a16:creationId xmlns:a16="http://schemas.microsoft.com/office/drawing/2014/main" id="{E24A886B-3345-4C79-9BD0-205C9018D2F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6" name="グループ化 2055">
                <a:extLst>
                  <a:ext uri="{FF2B5EF4-FFF2-40B4-BE49-F238E27FC236}">
                    <a16:creationId xmlns:a16="http://schemas.microsoft.com/office/drawing/2014/main" id="{84BA6793-F7D2-40B5-8161-AA3FC43AA38B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109" name="楕円 2108">
                  <a:extLst>
                    <a:ext uri="{FF2B5EF4-FFF2-40B4-BE49-F238E27FC236}">
                      <a16:creationId xmlns:a16="http://schemas.microsoft.com/office/drawing/2014/main" id="{77E6E8D3-B659-4A02-93AF-C3E3277B8FC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0" name="正方形/長方形 2109">
                  <a:extLst>
                    <a:ext uri="{FF2B5EF4-FFF2-40B4-BE49-F238E27FC236}">
                      <a16:creationId xmlns:a16="http://schemas.microsoft.com/office/drawing/2014/main" id="{69D3273C-558B-4290-B02A-2E81CD27688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7" name="グループ化 2056">
                <a:extLst>
                  <a:ext uri="{FF2B5EF4-FFF2-40B4-BE49-F238E27FC236}">
                    <a16:creationId xmlns:a16="http://schemas.microsoft.com/office/drawing/2014/main" id="{0EFF8949-5DC2-4F87-B84D-81F62E6119E2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107" name="楕円 2106">
                  <a:extLst>
                    <a:ext uri="{FF2B5EF4-FFF2-40B4-BE49-F238E27FC236}">
                      <a16:creationId xmlns:a16="http://schemas.microsoft.com/office/drawing/2014/main" id="{8F55F6A5-0305-4891-A8F3-2E442A60CE2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8" name="正方形/長方形 2107">
                  <a:extLst>
                    <a:ext uri="{FF2B5EF4-FFF2-40B4-BE49-F238E27FC236}">
                      <a16:creationId xmlns:a16="http://schemas.microsoft.com/office/drawing/2014/main" id="{F4EA9A61-E493-4341-B1C5-6D0A5F5ED4E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8" name="グループ化 2057">
                <a:extLst>
                  <a:ext uri="{FF2B5EF4-FFF2-40B4-BE49-F238E27FC236}">
                    <a16:creationId xmlns:a16="http://schemas.microsoft.com/office/drawing/2014/main" id="{BDEBDBD3-07FC-4160-BDD8-84EDF392BECD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105" name="楕円 2104">
                  <a:extLst>
                    <a:ext uri="{FF2B5EF4-FFF2-40B4-BE49-F238E27FC236}">
                      <a16:creationId xmlns:a16="http://schemas.microsoft.com/office/drawing/2014/main" id="{4C34D432-B3BF-41CC-AE79-98071E82B18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6" name="正方形/長方形 2105">
                  <a:extLst>
                    <a:ext uri="{FF2B5EF4-FFF2-40B4-BE49-F238E27FC236}">
                      <a16:creationId xmlns:a16="http://schemas.microsoft.com/office/drawing/2014/main" id="{A564CA45-07BB-407C-8996-84F2E7C150D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9" name="グループ化 2058">
                <a:extLst>
                  <a:ext uri="{FF2B5EF4-FFF2-40B4-BE49-F238E27FC236}">
                    <a16:creationId xmlns:a16="http://schemas.microsoft.com/office/drawing/2014/main" id="{986E559F-E850-458D-A892-D08BB3116021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103" name="楕円 2102">
                  <a:extLst>
                    <a:ext uri="{FF2B5EF4-FFF2-40B4-BE49-F238E27FC236}">
                      <a16:creationId xmlns:a16="http://schemas.microsoft.com/office/drawing/2014/main" id="{BE5BB749-2154-4C8D-A7EF-B6FFE1452EF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4" name="正方形/長方形 2103">
                  <a:extLst>
                    <a:ext uri="{FF2B5EF4-FFF2-40B4-BE49-F238E27FC236}">
                      <a16:creationId xmlns:a16="http://schemas.microsoft.com/office/drawing/2014/main" id="{EB722FC4-C082-4E4A-AF14-B7611260254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60" name="楕円 2059">
                <a:extLst>
                  <a:ext uri="{FF2B5EF4-FFF2-40B4-BE49-F238E27FC236}">
                    <a16:creationId xmlns:a16="http://schemas.microsoft.com/office/drawing/2014/main" id="{3C22EB6E-B4FE-495D-ACFC-1E399E2CDD41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1" name="楕円 2060">
                <a:extLst>
                  <a:ext uri="{FF2B5EF4-FFF2-40B4-BE49-F238E27FC236}">
                    <a16:creationId xmlns:a16="http://schemas.microsoft.com/office/drawing/2014/main" id="{F420F872-9C60-4DAD-B37D-1E8C59188010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2" name="楕円 2061">
                <a:extLst>
                  <a:ext uri="{FF2B5EF4-FFF2-40B4-BE49-F238E27FC236}">
                    <a16:creationId xmlns:a16="http://schemas.microsoft.com/office/drawing/2014/main" id="{F2125B87-8FA7-40A8-B064-E8DDEA78F5CE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3" name="楕円 2062">
                <a:extLst>
                  <a:ext uri="{FF2B5EF4-FFF2-40B4-BE49-F238E27FC236}">
                    <a16:creationId xmlns:a16="http://schemas.microsoft.com/office/drawing/2014/main" id="{02F14EA6-52F1-4EDE-838E-E07F25656DC3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4" name="楕円 2063">
                <a:extLst>
                  <a:ext uri="{FF2B5EF4-FFF2-40B4-BE49-F238E27FC236}">
                    <a16:creationId xmlns:a16="http://schemas.microsoft.com/office/drawing/2014/main" id="{C6C51497-D915-4924-A7D5-360D7B13985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5" name="楕円 2064">
                <a:extLst>
                  <a:ext uri="{FF2B5EF4-FFF2-40B4-BE49-F238E27FC236}">
                    <a16:creationId xmlns:a16="http://schemas.microsoft.com/office/drawing/2014/main" id="{3DD85087-54F8-4E49-88B8-6903AEAD95B3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6" name="楕円 2065">
                <a:extLst>
                  <a:ext uri="{FF2B5EF4-FFF2-40B4-BE49-F238E27FC236}">
                    <a16:creationId xmlns:a16="http://schemas.microsoft.com/office/drawing/2014/main" id="{80EEB06B-D38C-4D37-BAAB-B3084A9A850D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7" name="楕円 2066">
                <a:extLst>
                  <a:ext uri="{FF2B5EF4-FFF2-40B4-BE49-F238E27FC236}">
                    <a16:creationId xmlns:a16="http://schemas.microsoft.com/office/drawing/2014/main" id="{64CE6E88-CD87-45FE-B3AE-9C5E038ECC26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8" name="楕円 2067">
                <a:extLst>
                  <a:ext uri="{FF2B5EF4-FFF2-40B4-BE49-F238E27FC236}">
                    <a16:creationId xmlns:a16="http://schemas.microsoft.com/office/drawing/2014/main" id="{FE9B6EA8-7203-4F6A-9082-F6E9975E4E3F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9" name="楕円 2068">
                <a:extLst>
                  <a:ext uri="{FF2B5EF4-FFF2-40B4-BE49-F238E27FC236}">
                    <a16:creationId xmlns:a16="http://schemas.microsoft.com/office/drawing/2014/main" id="{A755433B-7AE9-4F59-9AA8-0FA36C3A2D9E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0" name="楕円 2069">
                <a:extLst>
                  <a:ext uri="{FF2B5EF4-FFF2-40B4-BE49-F238E27FC236}">
                    <a16:creationId xmlns:a16="http://schemas.microsoft.com/office/drawing/2014/main" id="{BF171EAA-82C4-499A-A329-13F64ED8FF63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1" name="楕円 2070">
                <a:extLst>
                  <a:ext uri="{FF2B5EF4-FFF2-40B4-BE49-F238E27FC236}">
                    <a16:creationId xmlns:a16="http://schemas.microsoft.com/office/drawing/2014/main" id="{DA325043-A625-4629-B504-F7BD51E538B6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2" name="楕円 2071">
                <a:extLst>
                  <a:ext uri="{FF2B5EF4-FFF2-40B4-BE49-F238E27FC236}">
                    <a16:creationId xmlns:a16="http://schemas.microsoft.com/office/drawing/2014/main" id="{477069E7-EA9D-41D2-82EC-28211B69DBA1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3" name="楕円 2072">
                <a:extLst>
                  <a:ext uri="{FF2B5EF4-FFF2-40B4-BE49-F238E27FC236}">
                    <a16:creationId xmlns:a16="http://schemas.microsoft.com/office/drawing/2014/main" id="{84DA6C47-CA8D-4FEE-B046-2A5380D20103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4" name="楕円 2073">
                <a:extLst>
                  <a:ext uri="{FF2B5EF4-FFF2-40B4-BE49-F238E27FC236}">
                    <a16:creationId xmlns:a16="http://schemas.microsoft.com/office/drawing/2014/main" id="{CBEBAB79-DEAD-40AB-9412-F5ED75F6E2D7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5" name="楕円 2074">
                <a:extLst>
                  <a:ext uri="{FF2B5EF4-FFF2-40B4-BE49-F238E27FC236}">
                    <a16:creationId xmlns:a16="http://schemas.microsoft.com/office/drawing/2014/main" id="{91339E28-A4C2-4F64-9044-3E0868568E57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6" name="楕円 2075">
                <a:extLst>
                  <a:ext uri="{FF2B5EF4-FFF2-40B4-BE49-F238E27FC236}">
                    <a16:creationId xmlns:a16="http://schemas.microsoft.com/office/drawing/2014/main" id="{12D01AFC-273B-448E-9CC5-BBC4E407EFE9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7" name="楕円 2076">
                <a:extLst>
                  <a:ext uri="{FF2B5EF4-FFF2-40B4-BE49-F238E27FC236}">
                    <a16:creationId xmlns:a16="http://schemas.microsoft.com/office/drawing/2014/main" id="{34305C2D-6B57-4576-AEC6-DB56C897A4E1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8" name="楕円 2077">
                <a:extLst>
                  <a:ext uri="{FF2B5EF4-FFF2-40B4-BE49-F238E27FC236}">
                    <a16:creationId xmlns:a16="http://schemas.microsoft.com/office/drawing/2014/main" id="{DC7D083E-E8E1-4D44-BF58-DC4C482D5D48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079" name="グループ化 2078">
                <a:extLst>
                  <a:ext uri="{FF2B5EF4-FFF2-40B4-BE49-F238E27FC236}">
                    <a16:creationId xmlns:a16="http://schemas.microsoft.com/office/drawing/2014/main" id="{9B02679D-B27B-40DC-BB67-9CD83BD76F94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101" name="楕円 2100">
                  <a:extLst>
                    <a:ext uri="{FF2B5EF4-FFF2-40B4-BE49-F238E27FC236}">
                      <a16:creationId xmlns:a16="http://schemas.microsoft.com/office/drawing/2014/main" id="{19C38DE2-0DAE-4138-8FF8-D21A200A27C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2" name="正方形/長方形 2101">
                  <a:extLst>
                    <a:ext uri="{FF2B5EF4-FFF2-40B4-BE49-F238E27FC236}">
                      <a16:creationId xmlns:a16="http://schemas.microsoft.com/office/drawing/2014/main" id="{D880C55B-DDF8-417D-9E58-2012BB13621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0" name="グループ化 2079">
                <a:extLst>
                  <a:ext uri="{FF2B5EF4-FFF2-40B4-BE49-F238E27FC236}">
                    <a16:creationId xmlns:a16="http://schemas.microsoft.com/office/drawing/2014/main" id="{1B9B5938-56FC-49FC-83B1-44811CF90687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099" name="楕円 2098">
                  <a:extLst>
                    <a:ext uri="{FF2B5EF4-FFF2-40B4-BE49-F238E27FC236}">
                      <a16:creationId xmlns:a16="http://schemas.microsoft.com/office/drawing/2014/main" id="{05D3C95B-3A16-4E68-991D-06FCE8DB26E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00" name="正方形/長方形 2099">
                  <a:extLst>
                    <a:ext uri="{FF2B5EF4-FFF2-40B4-BE49-F238E27FC236}">
                      <a16:creationId xmlns:a16="http://schemas.microsoft.com/office/drawing/2014/main" id="{481F357C-2A18-477A-9CEC-A64E6DE9DB8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1" name="グループ化 2080">
                <a:extLst>
                  <a:ext uri="{FF2B5EF4-FFF2-40B4-BE49-F238E27FC236}">
                    <a16:creationId xmlns:a16="http://schemas.microsoft.com/office/drawing/2014/main" id="{D36DCB15-AEA5-4428-8DE4-CF56A27FDB76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097" name="楕円 2096">
                  <a:extLst>
                    <a:ext uri="{FF2B5EF4-FFF2-40B4-BE49-F238E27FC236}">
                      <a16:creationId xmlns:a16="http://schemas.microsoft.com/office/drawing/2014/main" id="{6629071A-39FE-448C-A31C-A3977044B1A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8" name="正方形/長方形 2097">
                  <a:extLst>
                    <a:ext uri="{FF2B5EF4-FFF2-40B4-BE49-F238E27FC236}">
                      <a16:creationId xmlns:a16="http://schemas.microsoft.com/office/drawing/2014/main" id="{A4425768-1759-4E47-BA25-BB7E6F0E15F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2" name="グループ化 2081">
                <a:extLst>
                  <a:ext uri="{FF2B5EF4-FFF2-40B4-BE49-F238E27FC236}">
                    <a16:creationId xmlns:a16="http://schemas.microsoft.com/office/drawing/2014/main" id="{84A87421-364A-4088-B261-1D769248FDF9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095" name="楕円 2094">
                  <a:extLst>
                    <a:ext uri="{FF2B5EF4-FFF2-40B4-BE49-F238E27FC236}">
                      <a16:creationId xmlns:a16="http://schemas.microsoft.com/office/drawing/2014/main" id="{7516F8D3-1FAA-486C-A018-8C4578D2E41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6" name="正方形/長方形 2095">
                  <a:extLst>
                    <a:ext uri="{FF2B5EF4-FFF2-40B4-BE49-F238E27FC236}">
                      <a16:creationId xmlns:a16="http://schemas.microsoft.com/office/drawing/2014/main" id="{499CC2D6-D099-4DD7-913F-0934F3A01D6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3" name="グループ化 2082">
                <a:extLst>
                  <a:ext uri="{FF2B5EF4-FFF2-40B4-BE49-F238E27FC236}">
                    <a16:creationId xmlns:a16="http://schemas.microsoft.com/office/drawing/2014/main" id="{750FEC24-C145-46D6-8B91-30F3ADEA367F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093" name="楕円 2092">
                  <a:extLst>
                    <a:ext uri="{FF2B5EF4-FFF2-40B4-BE49-F238E27FC236}">
                      <a16:creationId xmlns:a16="http://schemas.microsoft.com/office/drawing/2014/main" id="{AF41A54D-5955-4372-8DF7-86D82F78325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4" name="正方形/長方形 2093">
                  <a:extLst>
                    <a:ext uri="{FF2B5EF4-FFF2-40B4-BE49-F238E27FC236}">
                      <a16:creationId xmlns:a16="http://schemas.microsoft.com/office/drawing/2014/main" id="{0FAE2785-7505-4B63-90F4-C660D2967F6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4" name="グループ化 2083">
                <a:extLst>
                  <a:ext uri="{FF2B5EF4-FFF2-40B4-BE49-F238E27FC236}">
                    <a16:creationId xmlns:a16="http://schemas.microsoft.com/office/drawing/2014/main" id="{51C692E0-3199-4424-A0B3-2E93CA807304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091" name="楕円 2090">
                  <a:extLst>
                    <a:ext uri="{FF2B5EF4-FFF2-40B4-BE49-F238E27FC236}">
                      <a16:creationId xmlns:a16="http://schemas.microsoft.com/office/drawing/2014/main" id="{EF1DC016-47B3-4D8E-A844-30C5052C5B8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2" name="正方形/長方形 2091">
                  <a:extLst>
                    <a:ext uri="{FF2B5EF4-FFF2-40B4-BE49-F238E27FC236}">
                      <a16:creationId xmlns:a16="http://schemas.microsoft.com/office/drawing/2014/main" id="{E6F42B04-F48E-4F9A-A719-14CA14B12A3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85" name="楕円 2084">
                <a:extLst>
                  <a:ext uri="{FF2B5EF4-FFF2-40B4-BE49-F238E27FC236}">
                    <a16:creationId xmlns:a16="http://schemas.microsoft.com/office/drawing/2014/main" id="{7A87A4C0-1120-4C58-899A-9FDC2F4019E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6" name="楕円 2085">
                <a:extLst>
                  <a:ext uri="{FF2B5EF4-FFF2-40B4-BE49-F238E27FC236}">
                    <a16:creationId xmlns:a16="http://schemas.microsoft.com/office/drawing/2014/main" id="{E5319620-3646-4190-A3FB-918735FB056B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7" name="楕円 2086">
                <a:extLst>
                  <a:ext uri="{FF2B5EF4-FFF2-40B4-BE49-F238E27FC236}">
                    <a16:creationId xmlns:a16="http://schemas.microsoft.com/office/drawing/2014/main" id="{D8FFC4ED-0F1F-4A69-9D28-0CF3290ADDB0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8" name="月 2087">
                <a:extLst>
                  <a:ext uri="{FF2B5EF4-FFF2-40B4-BE49-F238E27FC236}">
                    <a16:creationId xmlns:a16="http://schemas.microsoft.com/office/drawing/2014/main" id="{3D6AD2A5-4961-4199-99B7-B6FE48D9B185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9" name="アーチ 2088">
                <a:extLst>
                  <a:ext uri="{FF2B5EF4-FFF2-40B4-BE49-F238E27FC236}">
                    <a16:creationId xmlns:a16="http://schemas.microsoft.com/office/drawing/2014/main" id="{721EEDD5-3238-420A-B943-5688634E4B88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90" name="アーチ 2089">
                <a:extLst>
                  <a:ext uri="{FF2B5EF4-FFF2-40B4-BE49-F238E27FC236}">
                    <a16:creationId xmlns:a16="http://schemas.microsoft.com/office/drawing/2014/main" id="{4020986E-CEFA-4340-A627-5FAF7040291C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9D425960-A5DA-4E66-9A39-5527EAE711FB}"/>
              </a:ext>
            </a:extLst>
          </p:cNvPr>
          <p:cNvGrpSpPr>
            <a:grpSpLocks noChangeAspect="1"/>
          </p:cNvGrpSpPr>
          <p:nvPr/>
        </p:nvGrpSpPr>
        <p:grpSpPr>
          <a:xfrm>
            <a:off x="5824923" y="2109245"/>
            <a:ext cx="720000" cy="720000"/>
            <a:chOff x="-37511" y="106817"/>
            <a:chExt cx="3798829" cy="3827307"/>
          </a:xfrm>
        </p:grpSpPr>
        <p:grpSp>
          <p:nvGrpSpPr>
            <p:cNvPr id="1975" name="グループ化 1974">
              <a:extLst>
                <a:ext uri="{FF2B5EF4-FFF2-40B4-BE49-F238E27FC236}">
                  <a16:creationId xmlns:a16="http://schemas.microsoft.com/office/drawing/2014/main" id="{D325EB74-5479-4473-B319-847AA96E554F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047" name="楕円 2046">
                <a:extLst>
                  <a:ext uri="{FF2B5EF4-FFF2-40B4-BE49-F238E27FC236}">
                    <a16:creationId xmlns:a16="http://schemas.microsoft.com/office/drawing/2014/main" id="{25063AEC-13A2-46A3-A1D2-C4898ED948E5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8" name="正方形/長方形 2047">
                <a:extLst>
                  <a:ext uri="{FF2B5EF4-FFF2-40B4-BE49-F238E27FC236}">
                    <a16:creationId xmlns:a16="http://schemas.microsoft.com/office/drawing/2014/main" id="{1AAFCF12-1AF2-479B-916D-8CE1F029D758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76" name="グループ化 1975">
              <a:extLst>
                <a:ext uri="{FF2B5EF4-FFF2-40B4-BE49-F238E27FC236}">
                  <a16:creationId xmlns:a16="http://schemas.microsoft.com/office/drawing/2014/main" id="{F2613349-BCC6-4BF1-9A0B-F66C6A6208D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977" name="グループ化 1976">
                <a:extLst>
                  <a:ext uri="{FF2B5EF4-FFF2-40B4-BE49-F238E27FC236}">
                    <a16:creationId xmlns:a16="http://schemas.microsoft.com/office/drawing/2014/main" id="{1BDE3D5F-1FCD-413C-878F-66BE1AD72866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045" name="楕円 2044">
                  <a:extLst>
                    <a:ext uri="{FF2B5EF4-FFF2-40B4-BE49-F238E27FC236}">
                      <a16:creationId xmlns:a16="http://schemas.microsoft.com/office/drawing/2014/main" id="{30ED1E43-5492-4BFF-B10D-BD9677300E9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6" name="正方形/長方形 2045">
                  <a:extLst>
                    <a:ext uri="{FF2B5EF4-FFF2-40B4-BE49-F238E27FC236}">
                      <a16:creationId xmlns:a16="http://schemas.microsoft.com/office/drawing/2014/main" id="{BB5DC8F1-B8BC-4EBD-AB89-A0C87299373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78" name="グループ化 1977">
                <a:extLst>
                  <a:ext uri="{FF2B5EF4-FFF2-40B4-BE49-F238E27FC236}">
                    <a16:creationId xmlns:a16="http://schemas.microsoft.com/office/drawing/2014/main" id="{FB0AED0F-58C9-4205-B62B-21848D25A2B8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043" name="楕円 2042">
                  <a:extLst>
                    <a:ext uri="{FF2B5EF4-FFF2-40B4-BE49-F238E27FC236}">
                      <a16:creationId xmlns:a16="http://schemas.microsoft.com/office/drawing/2014/main" id="{44161BEA-B14B-4C62-8CE9-863D93A02E6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4" name="正方形/長方形 2043">
                  <a:extLst>
                    <a:ext uri="{FF2B5EF4-FFF2-40B4-BE49-F238E27FC236}">
                      <a16:creationId xmlns:a16="http://schemas.microsoft.com/office/drawing/2014/main" id="{15B344C7-A25F-440B-B9E2-8B736A0BB78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79" name="グループ化 1978">
                <a:extLst>
                  <a:ext uri="{FF2B5EF4-FFF2-40B4-BE49-F238E27FC236}">
                    <a16:creationId xmlns:a16="http://schemas.microsoft.com/office/drawing/2014/main" id="{2A4EFCB4-4C65-4CF2-AEB2-4F54F4F93C70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041" name="楕円 2040">
                  <a:extLst>
                    <a:ext uri="{FF2B5EF4-FFF2-40B4-BE49-F238E27FC236}">
                      <a16:creationId xmlns:a16="http://schemas.microsoft.com/office/drawing/2014/main" id="{34C41D64-163A-4F18-8A8B-0F6C0278810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2" name="正方形/長方形 2041">
                  <a:extLst>
                    <a:ext uri="{FF2B5EF4-FFF2-40B4-BE49-F238E27FC236}">
                      <a16:creationId xmlns:a16="http://schemas.microsoft.com/office/drawing/2014/main" id="{DA65CC28-732E-40A5-934D-12F7280FC19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80" name="グループ化 1979">
                <a:extLst>
                  <a:ext uri="{FF2B5EF4-FFF2-40B4-BE49-F238E27FC236}">
                    <a16:creationId xmlns:a16="http://schemas.microsoft.com/office/drawing/2014/main" id="{CF7EB84A-FC56-4C74-8D93-6BBFCA3BEEA2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039" name="楕円 2038">
                  <a:extLst>
                    <a:ext uri="{FF2B5EF4-FFF2-40B4-BE49-F238E27FC236}">
                      <a16:creationId xmlns:a16="http://schemas.microsoft.com/office/drawing/2014/main" id="{7D97757E-0D14-429E-8720-E17AB1F03B8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0" name="正方形/長方形 2039">
                  <a:extLst>
                    <a:ext uri="{FF2B5EF4-FFF2-40B4-BE49-F238E27FC236}">
                      <a16:creationId xmlns:a16="http://schemas.microsoft.com/office/drawing/2014/main" id="{20708DC8-1EC7-451F-B933-2A537C3F82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81" name="グループ化 1980">
                <a:extLst>
                  <a:ext uri="{FF2B5EF4-FFF2-40B4-BE49-F238E27FC236}">
                    <a16:creationId xmlns:a16="http://schemas.microsoft.com/office/drawing/2014/main" id="{C9DDF01E-E338-4956-ADE2-894FAF92CDC6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037" name="楕円 2036">
                  <a:extLst>
                    <a:ext uri="{FF2B5EF4-FFF2-40B4-BE49-F238E27FC236}">
                      <a16:creationId xmlns:a16="http://schemas.microsoft.com/office/drawing/2014/main" id="{09A06C24-6B4C-492E-B546-252FF131422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8" name="正方形/長方形 2037">
                  <a:extLst>
                    <a:ext uri="{FF2B5EF4-FFF2-40B4-BE49-F238E27FC236}">
                      <a16:creationId xmlns:a16="http://schemas.microsoft.com/office/drawing/2014/main" id="{C1A2B8FE-EA5C-46B5-91B0-47C4C2DCF39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82" name="グループ化 1981">
                <a:extLst>
                  <a:ext uri="{FF2B5EF4-FFF2-40B4-BE49-F238E27FC236}">
                    <a16:creationId xmlns:a16="http://schemas.microsoft.com/office/drawing/2014/main" id="{02AE1482-3E43-4DA9-9D74-68704A8648BF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035" name="楕円 2034">
                  <a:extLst>
                    <a:ext uri="{FF2B5EF4-FFF2-40B4-BE49-F238E27FC236}">
                      <a16:creationId xmlns:a16="http://schemas.microsoft.com/office/drawing/2014/main" id="{36AC4094-43F4-4934-8405-5C0BD641F0B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6" name="正方形/長方形 2035">
                  <a:extLst>
                    <a:ext uri="{FF2B5EF4-FFF2-40B4-BE49-F238E27FC236}">
                      <a16:creationId xmlns:a16="http://schemas.microsoft.com/office/drawing/2014/main" id="{E89DB564-839D-4509-BF0E-0DFEBE9CF8A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83" name="グループ化 1982">
                <a:extLst>
                  <a:ext uri="{FF2B5EF4-FFF2-40B4-BE49-F238E27FC236}">
                    <a16:creationId xmlns:a16="http://schemas.microsoft.com/office/drawing/2014/main" id="{3204B588-1EEC-456F-93D3-0F6F268556AC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033" name="楕円 2032">
                  <a:extLst>
                    <a:ext uri="{FF2B5EF4-FFF2-40B4-BE49-F238E27FC236}">
                      <a16:creationId xmlns:a16="http://schemas.microsoft.com/office/drawing/2014/main" id="{E1266955-304C-439B-8C40-3178EADCD55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4" name="正方形/長方形 2033">
                  <a:extLst>
                    <a:ext uri="{FF2B5EF4-FFF2-40B4-BE49-F238E27FC236}">
                      <a16:creationId xmlns:a16="http://schemas.microsoft.com/office/drawing/2014/main" id="{0572A048-48C6-476A-910D-3D6B3BC624D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84" name="グループ化 1983">
                <a:extLst>
                  <a:ext uri="{FF2B5EF4-FFF2-40B4-BE49-F238E27FC236}">
                    <a16:creationId xmlns:a16="http://schemas.microsoft.com/office/drawing/2014/main" id="{14DBEFD0-8090-4D88-B1E4-704FD55DC51F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031" name="楕円 2030">
                  <a:extLst>
                    <a:ext uri="{FF2B5EF4-FFF2-40B4-BE49-F238E27FC236}">
                      <a16:creationId xmlns:a16="http://schemas.microsoft.com/office/drawing/2014/main" id="{616AB900-8CD8-4AA7-A62B-0CC198F4AE1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2" name="正方形/長方形 2031">
                  <a:extLst>
                    <a:ext uri="{FF2B5EF4-FFF2-40B4-BE49-F238E27FC236}">
                      <a16:creationId xmlns:a16="http://schemas.microsoft.com/office/drawing/2014/main" id="{2172F27F-8630-4444-A49E-CA62209D860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85" name="グループ化 1984">
                <a:extLst>
                  <a:ext uri="{FF2B5EF4-FFF2-40B4-BE49-F238E27FC236}">
                    <a16:creationId xmlns:a16="http://schemas.microsoft.com/office/drawing/2014/main" id="{218AD4F7-6819-4F3D-8910-6E5CCD2EDD21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029" name="楕円 2028">
                  <a:extLst>
                    <a:ext uri="{FF2B5EF4-FFF2-40B4-BE49-F238E27FC236}">
                      <a16:creationId xmlns:a16="http://schemas.microsoft.com/office/drawing/2014/main" id="{8CFC058E-3F1C-453D-98D1-FC3BD89D7FA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0" name="正方形/長方形 2029">
                  <a:extLst>
                    <a:ext uri="{FF2B5EF4-FFF2-40B4-BE49-F238E27FC236}">
                      <a16:creationId xmlns:a16="http://schemas.microsoft.com/office/drawing/2014/main" id="{0ACDF4FE-A9C4-40A8-9B80-F26D8EE8105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86" name="楕円 1985">
                <a:extLst>
                  <a:ext uri="{FF2B5EF4-FFF2-40B4-BE49-F238E27FC236}">
                    <a16:creationId xmlns:a16="http://schemas.microsoft.com/office/drawing/2014/main" id="{BF2F1743-028B-48A8-86EF-6B42C15E0435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7" name="楕円 1986">
                <a:extLst>
                  <a:ext uri="{FF2B5EF4-FFF2-40B4-BE49-F238E27FC236}">
                    <a16:creationId xmlns:a16="http://schemas.microsoft.com/office/drawing/2014/main" id="{BBDDEB85-8037-4E56-95AF-84483D2BE50F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8" name="楕円 1987">
                <a:extLst>
                  <a:ext uri="{FF2B5EF4-FFF2-40B4-BE49-F238E27FC236}">
                    <a16:creationId xmlns:a16="http://schemas.microsoft.com/office/drawing/2014/main" id="{55D7ECF8-9C82-43B3-8292-5D875C520BC2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9" name="楕円 1988">
                <a:extLst>
                  <a:ext uri="{FF2B5EF4-FFF2-40B4-BE49-F238E27FC236}">
                    <a16:creationId xmlns:a16="http://schemas.microsoft.com/office/drawing/2014/main" id="{9309234C-1D26-4C8B-857A-E5336ED1F5A7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0" name="楕円 1989">
                <a:extLst>
                  <a:ext uri="{FF2B5EF4-FFF2-40B4-BE49-F238E27FC236}">
                    <a16:creationId xmlns:a16="http://schemas.microsoft.com/office/drawing/2014/main" id="{095735FE-8DFA-4126-8111-C7319971468F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1" name="楕円 1990">
                <a:extLst>
                  <a:ext uri="{FF2B5EF4-FFF2-40B4-BE49-F238E27FC236}">
                    <a16:creationId xmlns:a16="http://schemas.microsoft.com/office/drawing/2014/main" id="{D51A23A1-1E43-487B-AF5C-09E35A0F4A2F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2" name="楕円 1991">
                <a:extLst>
                  <a:ext uri="{FF2B5EF4-FFF2-40B4-BE49-F238E27FC236}">
                    <a16:creationId xmlns:a16="http://schemas.microsoft.com/office/drawing/2014/main" id="{27AFED5D-3894-4369-9F56-5D7BA530D4E8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3" name="楕円 1992">
                <a:extLst>
                  <a:ext uri="{FF2B5EF4-FFF2-40B4-BE49-F238E27FC236}">
                    <a16:creationId xmlns:a16="http://schemas.microsoft.com/office/drawing/2014/main" id="{BEC90CFD-3693-407C-B99C-F02B181741E0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4" name="楕円 1993">
                <a:extLst>
                  <a:ext uri="{FF2B5EF4-FFF2-40B4-BE49-F238E27FC236}">
                    <a16:creationId xmlns:a16="http://schemas.microsoft.com/office/drawing/2014/main" id="{6A660121-47E0-4098-928C-4B88954405B1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5" name="楕円 1994">
                <a:extLst>
                  <a:ext uri="{FF2B5EF4-FFF2-40B4-BE49-F238E27FC236}">
                    <a16:creationId xmlns:a16="http://schemas.microsoft.com/office/drawing/2014/main" id="{526D447F-E481-439A-83F6-2F374FB2E25E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6" name="楕円 1995">
                <a:extLst>
                  <a:ext uri="{FF2B5EF4-FFF2-40B4-BE49-F238E27FC236}">
                    <a16:creationId xmlns:a16="http://schemas.microsoft.com/office/drawing/2014/main" id="{5E1DC217-2F67-4870-8C10-60A667F806AC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7" name="楕円 1996">
                <a:extLst>
                  <a:ext uri="{FF2B5EF4-FFF2-40B4-BE49-F238E27FC236}">
                    <a16:creationId xmlns:a16="http://schemas.microsoft.com/office/drawing/2014/main" id="{69CBD2D1-C0A5-4DBE-91B9-FDAF3A4457C6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8" name="楕円 1997">
                <a:extLst>
                  <a:ext uri="{FF2B5EF4-FFF2-40B4-BE49-F238E27FC236}">
                    <a16:creationId xmlns:a16="http://schemas.microsoft.com/office/drawing/2014/main" id="{9B49542B-B753-4261-B5A8-BC6CD43264DB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9" name="楕円 1998">
                <a:extLst>
                  <a:ext uri="{FF2B5EF4-FFF2-40B4-BE49-F238E27FC236}">
                    <a16:creationId xmlns:a16="http://schemas.microsoft.com/office/drawing/2014/main" id="{B2B9F80D-E31A-4857-B46E-EBD6E22E9B2A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0" name="楕円 1999">
                <a:extLst>
                  <a:ext uri="{FF2B5EF4-FFF2-40B4-BE49-F238E27FC236}">
                    <a16:creationId xmlns:a16="http://schemas.microsoft.com/office/drawing/2014/main" id="{D961CA9C-9667-47D9-B3A5-062C931C738A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1" name="楕円 2000">
                <a:extLst>
                  <a:ext uri="{FF2B5EF4-FFF2-40B4-BE49-F238E27FC236}">
                    <a16:creationId xmlns:a16="http://schemas.microsoft.com/office/drawing/2014/main" id="{94C338FC-00E3-4521-AC10-4CAD113BE5CA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2" name="楕円 2001">
                <a:extLst>
                  <a:ext uri="{FF2B5EF4-FFF2-40B4-BE49-F238E27FC236}">
                    <a16:creationId xmlns:a16="http://schemas.microsoft.com/office/drawing/2014/main" id="{578A1437-768D-4A57-A14E-CE50A86F5172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3" name="楕円 2002">
                <a:extLst>
                  <a:ext uri="{FF2B5EF4-FFF2-40B4-BE49-F238E27FC236}">
                    <a16:creationId xmlns:a16="http://schemas.microsoft.com/office/drawing/2014/main" id="{7452EE79-B6C0-4891-A274-3457D6348486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4" name="楕円 2003">
                <a:extLst>
                  <a:ext uri="{FF2B5EF4-FFF2-40B4-BE49-F238E27FC236}">
                    <a16:creationId xmlns:a16="http://schemas.microsoft.com/office/drawing/2014/main" id="{C0ED7A9B-2D7E-4493-B24B-F26C2B5A7A46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005" name="グループ化 2004">
                <a:extLst>
                  <a:ext uri="{FF2B5EF4-FFF2-40B4-BE49-F238E27FC236}">
                    <a16:creationId xmlns:a16="http://schemas.microsoft.com/office/drawing/2014/main" id="{A5A3E9CF-4CB0-49A5-BF9F-770F6847157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027" name="楕円 2026">
                  <a:extLst>
                    <a:ext uri="{FF2B5EF4-FFF2-40B4-BE49-F238E27FC236}">
                      <a16:creationId xmlns:a16="http://schemas.microsoft.com/office/drawing/2014/main" id="{C7E183C8-6F38-402F-A5A6-457D949DB65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8" name="正方形/長方形 2027">
                  <a:extLst>
                    <a:ext uri="{FF2B5EF4-FFF2-40B4-BE49-F238E27FC236}">
                      <a16:creationId xmlns:a16="http://schemas.microsoft.com/office/drawing/2014/main" id="{CAA84C19-82BE-444E-BBDF-A606293F3AE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06" name="グループ化 2005">
                <a:extLst>
                  <a:ext uri="{FF2B5EF4-FFF2-40B4-BE49-F238E27FC236}">
                    <a16:creationId xmlns:a16="http://schemas.microsoft.com/office/drawing/2014/main" id="{8DFDCD76-5061-47D3-BF0E-94A41328F0E4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025" name="楕円 2024">
                  <a:extLst>
                    <a:ext uri="{FF2B5EF4-FFF2-40B4-BE49-F238E27FC236}">
                      <a16:creationId xmlns:a16="http://schemas.microsoft.com/office/drawing/2014/main" id="{3AE7FE25-4348-4875-976C-02ABC03D582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6" name="正方形/長方形 2025">
                  <a:extLst>
                    <a:ext uri="{FF2B5EF4-FFF2-40B4-BE49-F238E27FC236}">
                      <a16:creationId xmlns:a16="http://schemas.microsoft.com/office/drawing/2014/main" id="{52031CD8-2947-40E8-B55F-5E663A53718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07" name="グループ化 2006">
                <a:extLst>
                  <a:ext uri="{FF2B5EF4-FFF2-40B4-BE49-F238E27FC236}">
                    <a16:creationId xmlns:a16="http://schemas.microsoft.com/office/drawing/2014/main" id="{5FE913C6-CC9A-4DA8-A85C-91403463301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023" name="楕円 2022">
                  <a:extLst>
                    <a:ext uri="{FF2B5EF4-FFF2-40B4-BE49-F238E27FC236}">
                      <a16:creationId xmlns:a16="http://schemas.microsoft.com/office/drawing/2014/main" id="{7715D39D-1EC2-4AA0-874B-F6A2DBECF28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4" name="正方形/長方形 2023">
                  <a:extLst>
                    <a:ext uri="{FF2B5EF4-FFF2-40B4-BE49-F238E27FC236}">
                      <a16:creationId xmlns:a16="http://schemas.microsoft.com/office/drawing/2014/main" id="{8C8CA1CF-F151-4C6D-93FD-1B78AC10C9B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08" name="グループ化 2007">
                <a:extLst>
                  <a:ext uri="{FF2B5EF4-FFF2-40B4-BE49-F238E27FC236}">
                    <a16:creationId xmlns:a16="http://schemas.microsoft.com/office/drawing/2014/main" id="{6E47B018-2BA5-4C79-8AF0-E137C2956CB8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021" name="楕円 2020">
                  <a:extLst>
                    <a:ext uri="{FF2B5EF4-FFF2-40B4-BE49-F238E27FC236}">
                      <a16:creationId xmlns:a16="http://schemas.microsoft.com/office/drawing/2014/main" id="{0F232851-41AB-4211-84C8-23298DE47E8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2" name="正方形/長方形 2021">
                  <a:extLst>
                    <a:ext uri="{FF2B5EF4-FFF2-40B4-BE49-F238E27FC236}">
                      <a16:creationId xmlns:a16="http://schemas.microsoft.com/office/drawing/2014/main" id="{A478C8C4-EE1F-4ABB-9B37-F2A804C7723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09" name="グループ化 2008">
                <a:extLst>
                  <a:ext uri="{FF2B5EF4-FFF2-40B4-BE49-F238E27FC236}">
                    <a16:creationId xmlns:a16="http://schemas.microsoft.com/office/drawing/2014/main" id="{5EC84FC4-66FD-4112-9528-42A8CA178224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019" name="楕円 2018">
                  <a:extLst>
                    <a:ext uri="{FF2B5EF4-FFF2-40B4-BE49-F238E27FC236}">
                      <a16:creationId xmlns:a16="http://schemas.microsoft.com/office/drawing/2014/main" id="{07C87892-F113-4D4F-B8D9-0B30DD4C3CD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0" name="正方形/長方形 2019">
                  <a:extLst>
                    <a:ext uri="{FF2B5EF4-FFF2-40B4-BE49-F238E27FC236}">
                      <a16:creationId xmlns:a16="http://schemas.microsoft.com/office/drawing/2014/main" id="{8D502771-FB2B-4B68-8962-E9688AD278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10" name="グループ化 2009">
                <a:extLst>
                  <a:ext uri="{FF2B5EF4-FFF2-40B4-BE49-F238E27FC236}">
                    <a16:creationId xmlns:a16="http://schemas.microsoft.com/office/drawing/2014/main" id="{43E82AD3-3ABA-4E56-B26D-CD87B1E840EE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017" name="楕円 2016">
                  <a:extLst>
                    <a:ext uri="{FF2B5EF4-FFF2-40B4-BE49-F238E27FC236}">
                      <a16:creationId xmlns:a16="http://schemas.microsoft.com/office/drawing/2014/main" id="{58AAD523-1275-4CAE-8007-90BBDF453D1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18" name="正方形/長方形 2017">
                  <a:extLst>
                    <a:ext uri="{FF2B5EF4-FFF2-40B4-BE49-F238E27FC236}">
                      <a16:creationId xmlns:a16="http://schemas.microsoft.com/office/drawing/2014/main" id="{F65E66AD-5E19-4194-9BCC-F0C1F9CF9B7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11" name="楕円 2010">
                <a:extLst>
                  <a:ext uri="{FF2B5EF4-FFF2-40B4-BE49-F238E27FC236}">
                    <a16:creationId xmlns:a16="http://schemas.microsoft.com/office/drawing/2014/main" id="{E4F0C65A-7646-479A-9C5E-A9473F3292C0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2" name="楕円 2011">
                <a:extLst>
                  <a:ext uri="{FF2B5EF4-FFF2-40B4-BE49-F238E27FC236}">
                    <a16:creationId xmlns:a16="http://schemas.microsoft.com/office/drawing/2014/main" id="{C2B122FD-E892-4A5A-914A-D9E5675551DF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3" name="楕円 2012">
                <a:extLst>
                  <a:ext uri="{FF2B5EF4-FFF2-40B4-BE49-F238E27FC236}">
                    <a16:creationId xmlns:a16="http://schemas.microsoft.com/office/drawing/2014/main" id="{6CB1FC9B-0C50-4E11-BC9A-9835C6F98EBB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4" name="月 2013">
                <a:extLst>
                  <a:ext uri="{FF2B5EF4-FFF2-40B4-BE49-F238E27FC236}">
                    <a16:creationId xmlns:a16="http://schemas.microsoft.com/office/drawing/2014/main" id="{E2972D57-1063-4950-AD61-145E766DF8A7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5" name="アーチ 2014">
                <a:extLst>
                  <a:ext uri="{FF2B5EF4-FFF2-40B4-BE49-F238E27FC236}">
                    <a16:creationId xmlns:a16="http://schemas.microsoft.com/office/drawing/2014/main" id="{251E62A3-CDA3-445C-9523-3D0158D8F3BD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16" name="アーチ 2015">
                <a:extLst>
                  <a:ext uri="{FF2B5EF4-FFF2-40B4-BE49-F238E27FC236}">
                    <a16:creationId xmlns:a16="http://schemas.microsoft.com/office/drawing/2014/main" id="{9A93E550-2EC0-47CD-BBEB-365857EB62B5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86D283D-90A3-410F-8DD4-CF73318700A0}"/>
              </a:ext>
            </a:extLst>
          </p:cNvPr>
          <p:cNvGrpSpPr>
            <a:grpSpLocks noChangeAspect="1"/>
          </p:cNvGrpSpPr>
          <p:nvPr/>
        </p:nvGrpSpPr>
        <p:grpSpPr>
          <a:xfrm>
            <a:off x="5692242" y="4094241"/>
            <a:ext cx="540000" cy="540000"/>
            <a:chOff x="-37511" y="106817"/>
            <a:chExt cx="3798829" cy="3827307"/>
          </a:xfrm>
        </p:grpSpPr>
        <p:grpSp>
          <p:nvGrpSpPr>
            <p:cNvPr id="1901" name="グループ化 1900">
              <a:extLst>
                <a:ext uri="{FF2B5EF4-FFF2-40B4-BE49-F238E27FC236}">
                  <a16:creationId xmlns:a16="http://schemas.microsoft.com/office/drawing/2014/main" id="{5DEB6285-3FB3-485C-ADA6-B45D5919D244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973" name="楕円 1972">
                <a:extLst>
                  <a:ext uri="{FF2B5EF4-FFF2-40B4-BE49-F238E27FC236}">
                    <a16:creationId xmlns:a16="http://schemas.microsoft.com/office/drawing/2014/main" id="{E41E49B3-3AD1-4C2F-9B6A-0E2BE32ADB2B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4" name="正方形/長方形 1973">
                <a:extLst>
                  <a:ext uri="{FF2B5EF4-FFF2-40B4-BE49-F238E27FC236}">
                    <a16:creationId xmlns:a16="http://schemas.microsoft.com/office/drawing/2014/main" id="{07593B0B-2B57-486F-BA81-91B734F031CF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02" name="グループ化 1901">
              <a:extLst>
                <a:ext uri="{FF2B5EF4-FFF2-40B4-BE49-F238E27FC236}">
                  <a16:creationId xmlns:a16="http://schemas.microsoft.com/office/drawing/2014/main" id="{FBB42558-4B94-4AA6-AE7F-17AA10FA6BC4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903" name="グループ化 1902">
                <a:extLst>
                  <a:ext uri="{FF2B5EF4-FFF2-40B4-BE49-F238E27FC236}">
                    <a16:creationId xmlns:a16="http://schemas.microsoft.com/office/drawing/2014/main" id="{D8CB152C-B7DE-415B-BAE8-7E3A56C118E6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971" name="楕円 1970">
                  <a:extLst>
                    <a:ext uri="{FF2B5EF4-FFF2-40B4-BE49-F238E27FC236}">
                      <a16:creationId xmlns:a16="http://schemas.microsoft.com/office/drawing/2014/main" id="{CCF9CAA4-3FBF-4944-B444-CC178004F69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72" name="正方形/長方形 1971">
                  <a:extLst>
                    <a:ext uri="{FF2B5EF4-FFF2-40B4-BE49-F238E27FC236}">
                      <a16:creationId xmlns:a16="http://schemas.microsoft.com/office/drawing/2014/main" id="{F77EE804-D35D-4EF3-B585-5B0AB6DA2C4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04" name="グループ化 1903">
                <a:extLst>
                  <a:ext uri="{FF2B5EF4-FFF2-40B4-BE49-F238E27FC236}">
                    <a16:creationId xmlns:a16="http://schemas.microsoft.com/office/drawing/2014/main" id="{30D282AC-6C7C-473D-A178-6A5A1D99A655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969" name="楕円 1968">
                  <a:extLst>
                    <a:ext uri="{FF2B5EF4-FFF2-40B4-BE49-F238E27FC236}">
                      <a16:creationId xmlns:a16="http://schemas.microsoft.com/office/drawing/2014/main" id="{27890088-130A-47F6-AED7-2348E43CEFF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70" name="正方形/長方形 1969">
                  <a:extLst>
                    <a:ext uri="{FF2B5EF4-FFF2-40B4-BE49-F238E27FC236}">
                      <a16:creationId xmlns:a16="http://schemas.microsoft.com/office/drawing/2014/main" id="{CE0B1518-0B34-4417-8EBB-1EBD70A7537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05" name="グループ化 1904">
                <a:extLst>
                  <a:ext uri="{FF2B5EF4-FFF2-40B4-BE49-F238E27FC236}">
                    <a16:creationId xmlns:a16="http://schemas.microsoft.com/office/drawing/2014/main" id="{50A13907-0DBD-4D97-9074-E2834A5D0D55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967" name="楕円 1966">
                  <a:extLst>
                    <a:ext uri="{FF2B5EF4-FFF2-40B4-BE49-F238E27FC236}">
                      <a16:creationId xmlns:a16="http://schemas.microsoft.com/office/drawing/2014/main" id="{19453236-09BA-4238-8836-2F6409D3D2F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8" name="正方形/長方形 1967">
                  <a:extLst>
                    <a:ext uri="{FF2B5EF4-FFF2-40B4-BE49-F238E27FC236}">
                      <a16:creationId xmlns:a16="http://schemas.microsoft.com/office/drawing/2014/main" id="{7330135F-5DE6-433F-BF4D-ADDB01A05CD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06" name="グループ化 1905">
                <a:extLst>
                  <a:ext uri="{FF2B5EF4-FFF2-40B4-BE49-F238E27FC236}">
                    <a16:creationId xmlns:a16="http://schemas.microsoft.com/office/drawing/2014/main" id="{29FE3A02-F69C-41E8-B237-7BBF96985EE3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965" name="楕円 1964">
                  <a:extLst>
                    <a:ext uri="{FF2B5EF4-FFF2-40B4-BE49-F238E27FC236}">
                      <a16:creationId xmlns:a16="http://schemas.microsoft.com/office/drawing/2014/main" id="{0AED7203-52BC-4FF6-B38C-3991BD0096C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6" name="正方形/長方形 1965">
                  <a:extLst>
                    <a:ext uri="{FF2B5EF4-FFF2-40B4-BE49-F238E27FC236}">
                      <a16:creationId xmlns:a16="http://schemas.microsoft.com/office/drawing/2014/main" id="{7E26D616-0A25-4C86-816C-7F9D53E371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07" name="グループ化 1906">
                <a:extLst>
                  <a:ext uri="{FF2B5EF4-FFF2-40B4-BE49-F238E27FC236}">
                    <a16:creationId xmlns:a16="http://schemas.microsoft.com/office/drawing/2014/main" id="{961F386F-D77F-41B6-8B6E-3078D3BD9044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963" name="楕円 1962">
                  <a:extLst>
                    <a:ext uri="{FF2B5EF4-FFF2-40B4-BE49-F238E27FC236}">
                      <a16:creationId xmlns:a16="http://schemas.microsoft.com/office/drawing/2014/main" id="{E997BD23-EC53-4948-98B1-374CAB1F51B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4" name="正方形/長方形 1963">
                  <a:extLst>
                    <a:ext uri="{FF2B5EF4-FFF2-40B4-BE49-F238E27FC236}">
                      <a16:creationId xmlns:a16="http://schemas.microsoft.com/office/drawing/2014/main" id="{EEEC5B25-1BD0-43A9-8737-1C6C040AF1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08" name="グループ化 1907">
                <a:extLst>
                  <a:ext uri="{FF2B5EF4-FFF2-40B4-BE49-F238E27FC236}">
                    <a16:creationId xmlns:a16="http://schemas.microsoft.com/office/drawing/2014/main" id="{0FE80A00-57D4-4504-AF81-2B85C14E4FF9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961" name="楕円 1960">
                  <a:extLst>
                    <a:ext uri="{FF2B5EF4-FFF2-40B4-BE49-F238E27FC236}">
                      <a16:creationId xmlns:a16="http://schemas.microsoft.com/office/drawing/2014/main" id="{3EE218CA-1633-4D1C-8A40-F162372A61A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2" name="正方形/長方形 1961">
                  <a:extLst>
                    <a:ext uri="{FF2B5EF4-FFF2-40B4-BE49-F238E27FC236}">
                      <a16:creationId xmlns:a16="http://schemas.microsoft.com/office/drawing/2014/main" id="{266ABC8F-9AFE-457B-A6EE-39631BED2BE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09" name="グループ化 1908">
                <a:extLst>
                  <a:ext uri="{FF2B5EF4-FFF2-40B4-BE49-F238E27FC236}">
                    <a16:creationId xmlns:a16="http://schemas.microsoft.com/office/drawing/2014/main" id="{284B088D-157C-4F94-AA0C-5AD29514BF1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959" name="楕円 1958">
                  <a:extLst>
                    <a:ext uri="{FF2B5EF4-FFF2-40B4-BE49-F238E27FC236}">
                      <a16:creationId xmlns:a16="http://schemas.microsoft.com/office/drawing/2014/main" id="{63EB6AFE-BE77-42A7-9348-21E4E4BA23C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0" name="正方形/長方形 1959">
                  <a:extLst>
                    <a:ext uri="{FF2B5EF4-FFF2-40B4-BE49-F238E27FC236}">
                      <a16:creationId xmlns:a16="http://schemas.microsoft.com/office/drawing/2014/main" id="{E812B68C-2ECE-498B-99A5-BE72AE0A080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10" name="グループ化 1909">
                <a:extLst>
                  <a:ext uri="{FF2B5EF4-FFF2-40B4-BE49-F238E27FC236}">
                    <a16:creationId xmlns:a16="http://schemas.microsoft.com/office/drawing/2014/main" id="{6016235E-0994-432C-BDC4-ADDA4ECEA32D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957" name="楕円 1956">
                  <a:extLst>
                    <a:ext uri="{FF2B5EF4-FFF2-40B4-BE49-F238E27FC236}">
                      <a16:creationId xmlns:a16="http://schemas.microsoft.com/office/drawing/2014/main" id="{D42CDAC7-4A6D-4563-8E6B-719D359C029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8" name="正方形/長方形 1957">
                  <a:extLst>
                    <a:ext uri="{FF2B5EF4-FFF2-40B4-BE49-F238E27FC236}">
                      <a16:creationId xmlns:a16="http://schemas.microsoft.com/office/drawing/2014/main" id="{5A4D440F-D991-458C-9837-42585391EE4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11" name="グループ化 1910">
                <a:extLst>
                  <a:ext uri="{FF2B5EF4-FFF2-40B4-BE49-F238E27FC236}">
                    <a16:creationId xmlns:a16="http://schemas.microsoft.com/office/drawing/2014/main" id="{8A8EDFFA-A910-41CC-9A5B-50B307174A7B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955" name="楕円 1954">
                  <a:extLst>
                    <a:ext uri="{FF2B5EF4-FFF2-40B4-BE49-F238E27FC236}">
                      <a16:creationId xmlns:a16="http://schemas.microsoft.com/office/drawing/2014/main" id="{D85C8494-C232-4F45-81E1-DC417D57E3A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6" name="正方形/長方形 1955">
                  <a:extLst>
                    <a:ext uri="{FF2B5EF4-FFF2-40B4-BE49-F238E27FC236}">
                      <a16:creationId xmlns:a16="http://schemas.microsoft.com/office/drawing/2014/main" id="{9ACE7B0B-E650-43C9-9FF8-3B5C39C4404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12" name="楕円 1911">
                <a:extLst>
                  <a:ext uri="{FF2B5EF4-FFF2-40B4-BE49-F238E27FC236}">
                    <a16:creationId xmlns:a16="http://schemas.microsoft.com/office/drawing/2014/main" id="{55249FBF-D75D-4FBB-9550-99DED35D9C14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3" name="楕円 1912">
                <a:extLst>
                  <a:ext uri="{FF2B5EF4-FFF2-40B4-BE49-F238E27FC236}">
                    <a16:creationId xmlns:a16="http://schemas.microsoft.com/office/drawing/2014/main" id="{AC6F9334-9011-43CF-9B57-139B7D4AB7A5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4" name="楕円 1913">
                <a:extLst>
                  <a:ext uri="{FF2B5EF4-FFF2-40B4-BE49-F238E27FC236}">
                    <a16:creationId xmlns:a16="http://schemas.microsoft.com/office/drawing/2014/main" id="{0BBB4392-A48E-4079-8458-050C4D59D8B4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5" name="楕円 1914">
                <a:extLst>
                  <a:ext uri="{FF2B5EF4-FFF2-40B4-BE49-F238E27FC236}">
                    <a16:creationId xmlns:a16="http://schemas.microsoft.com/office/drawing/2014/main" id="{9D575244-451E-4EBE-BDC6-66E00D3F6078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6" name="楕円 1915">
                <a:extLst>
                  <a:ext uri="{FF2B5EF4-FFF2-40B4-BE49-F238E27FC236}">
                    <a16:creationId xmlns:a16="http://schemas.microsoft.com/office/drawing/2014/main" id="{C388E0B8-8DC1-4C29-97BE-C00E15022C27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7" name="楕円 1916">
                <a:extLst>
                  <a:ext uri="{FF2B5EF4-FFF2-40B4-BE49-F238E27FC236}">
                    <a16:creationId xmlns:a16="http://schemas.microsoft.com/office/drawing/2014/main" id="{88759220-ACA7-4303-B322-F19BAFB9C883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8" name="楕円 1917">
                <a:extLst>
                  <a:ext uri="{FF2B5EF4-FFF2-40B4-BE49-F238E27FC236}">
                    <a16:creationId xmlns:a16="http://schemas.microsoft.com/office/drawing/2014/main" id="{98B63AFD-3C0A-459E-AC77-C2C92A61A054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9" name="楕円 1918">
                <a:extLst>
                  <a:ext uri="{FF2B5EF4-FFF2-40B4-BE49-F238E27FC236}">
                    <a16:creationId xmlns:a16="http://schemas.microsoft.com/office/drawing/2014/main" id="{FFDF731B-DE6A-4194-A06B-34A77AF5ABC8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0" name="楕円 1919">
                <a:extLst>
                  <a:ext uri="{FF2B5EF4-FFF2-40B4-BE49-F238E27FC236}">
                    <a16:creationId xmlns:a16="http://schemas.microsoft.com/office/drawing/2014/main" id="{C5EBBF94-9AC9-4940-9659-D121B537BA8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1" name="楕円 1920">
                <a:extLst>
                  <a:ext uri="{FF2B5EF4-FFF2-40B4-BE49-F238E27FC236}">
                    <a16:creationId xmlns:a16="http://schemas.microsoft.com/office/drawing/2014/main" id="{9B8AA796-3D87-43A5-A027-F84878B53B09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2" name="楕円 1921">
                <a:extLst>
                  <a:ext uri="{FF2B5EF4-FFF2-40B4-BE49-F238E27FC236}">
                    <a16:creationId xmlns:a16="http://schemas.microsoft.com/office/drawing/2014/main" id="{9D4DDAB0-0481-4ACE-B767-C9F1EA625A70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3" name="楕円 1922">
                <a:extLst>
                  <a:ext uri="{FF2B5EF4-FFF2-40B4-BE49-F238E27FC236}">
                    <a16:creationId xmlns:a16="http://schemas.microsoft.com/office/drawing/2014/main" id="{D46D35B6-61AC-493A-91CC-0A8A39F313FF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4" name="楕円 1923">
                <a:extLst>
                  <a:ext uri="{FF2B5EF4-FFF2-40B4-BE49-F238E27FC236}">
                    <a16:creationId xmlns:a16="http://schemas.microsoft.com/office/drawing/2014/main" id="{FFA5DC02-0AB9-4FD8-8800-3F5F5A78F2F9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5" name="楕円 1924">
                <a:extLst>
                  <a:ext uri="{FF2B5EF4-FFF2-40B4-BE49-F238E27FC236}">
                    <a16:creationId xmlns:a16="http://schemas.microsoft.com/office/drawing/2014/main" id="{AD4E5BB7-848B-42CC-A5E8-1BDDC854F8AE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6" name="楕円 1925">
                <a:extLst>
                  <a:ext uri="{FF2B5EF4-FFF2-40B4-BE49-F238E27FC236}">
                    <a16:creationId xmlns:a16="http://schemas.microsoft.com/office/drawing/2014/main" id="{8669D91B-1A87-4A84-82C8-6077B406DD71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7" name="楕円 1926">
                <a:extLst>
                  <a:ext uri="{FF2B5EF4-FFF2-40B4-BE49-F238E27FC236}">
                    <a16:creationId xmlns:a16="http://schemas.microsoft.com/office/drawing/2014/main" id="{385CED39-CD3C-4E29-9A43-BD24327B8362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8" name="楕円 1927">
                <a:extLst>
                  <a:ext uri="{FF2B5EF4-FFF2-40B4-BE49-F238E27FC236}">
                    <a16:creationId xmlns:a16="http://schemas.microsoft.com/office/drawing/2014/main" id="{0701C2FB-06F2-4FB2-9D29-DCD26B826CF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9" name="楕円 1928">
                <a:extLst>
                  <a:ext uri="{FF2B5EF4-FFF2-40B4-BE49-F238E27FC236}">
                    <a16:creationId xmlns:a16="http://schemas.microsoft.com/office/drawing/2014/main" id="{E8BBF8BF-38AF-4A40-B8AC-8B2448307562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0" name="楕円 1929">
                <a:extLst>
                  <a:ext uri="{FF2B5EF4-FFF2-40B4-BE49-F238E27FC236}">
                    <a16:creationId xmlns:a16="http://schemas.microsoft.com/office/drawing/2014/main" id="{9D938B60-2158-4220-A499-B0493D5CDD73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31" name="グループ化 1930">
                <a:extLst>
                  <a:ext uri="{FF2B5EF4-FFF2-40B4-BE49-F238E27FC236}">
                    <a16:creationId xmlns:a16="http://schemas.microsoft.com/office/drawing/2014/main" id="{66C40254-819B-4C85-B33D-3C483EE55F0A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953" name="楕円 1952">
                  <a:extLst>
                    <a:ext uri="{FF2B5EF4-FFF2-40B4-BE49-F238E27FC236}">
                      <a16:creationId xmlns:a16="http://schemas.microsoft.com/office/drawing/2014/main" id="{C1354002-3C1E-4B42-97A1-9EB21F93E58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4" name="正方形/長方形 1953">
                  <a:extLst>
                    <a:ext uri="{FF2B5EF4-FFF2-40B4-BE49-F238E27FC236}">
                      <a16:creationId xmlns:a16="http://schemas.microsoft.com/office/drawing/2014/main" id="{C17E1ED4-44C3-43D2-9B58-7901A10D8C8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32" name="グループ化 1931">
                <a:extLst>
                  <a:ext uri="{FF2B5EF4-FFF2-40B4-BE49-F238E27FC236}">
                    <a16:creationId xmlns:a16="http://schemas.microsoft.com/office/drawing/2014/main" id="{3E77541C-D367-459F-8537-A1C36480B07A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951" name="楕円 1950">
                  <a:extLst>
                    <a:ext uri="{FF2B5EF4-FFF2-40B4-BE49-F238E27FC236}">
                      <a16:creationId xmlns:a16="http://schemas.microsoft.com/office/drawing/2014/main" id="{1E3C23E6-B7DC-4CA1-8EC8-0E3D827C1E2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2" name="正方形/長方形 1951">
                  <a:extLst>
                    <a:ext uri="{FF2B5EF4-FFF2-40B4-BE49-F238E27FC236}">
                      <a16:creationId xmlns:a16="http://schemas.microsoft.com/office/drawing/2014/main" id="{F5A158CD-B5FB-4706-B0F6-4B10604815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33" name="グループ化 1932">
                <a:extLst>
                  <a:ext uri="{FF2B5EF4-FFF2-40B4-BE49-F238E27FC236}">
                    <a16:creationId xmlns:a16="http://schemas.microsoft.com/office/drawing/2014/main" id="{981FFE4C-B14A-4A23-9898-1248CD085CBC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949" name="楕円 1948">
                  <a:extLst>
                    <a:ext uri="{FF2B5EF4-FFF2-40B4-BE49-F238E27FC236}">
                      <a16:creationId xmlns:a16="http://schemas.microsoft.com/office/drawing/2014/main" id="{E1B2E2B9-D457-449A-B322-AF9EC677B8B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0" name="正方形/長方形 1949">
                  <a:extLst>
                    <a:ext uri="{FF2B5EF4-FFF2-40B4-BE49-F238E27FC236}">
                      <a16:creationId xmlns:a16="http://schemas.microsoft.com/office/drawing/2014/main" id="{65E258E5-BA0A-460C-ACD4-1E36581B1DE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34" name="グループ化 1933">
                <a:extLst>
                  <a:ext uri="{FF2B5EF4-FFF2-40B4-BE49-F238E27FC236}">
                    <a16:creationId xmlns:a16="http://schemas.microsoft.com/office/drawing/2014/main" id="{0AFF9E70-7A9C-4B60-A80F-17C976829058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947" name="楕円 1946">
                  <a:extLst>
                    <a:ext uri="{FF2B5EF4-FFF2-40B4-BE49-F238E27FC236}">
                      <a16:creationId xmlns:a16="http://schemas.microsoft.com/office/drawing/2014/main" id="{E48D4F33-0344-45B3-8F0E-9EDA8F07EDB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8" name="正方形/長方形 1947">
                  <a:extLst>
                    <a:ext uri="{FF2B5EF4-FFF2-40B4-BE49-F238E27FC236}">
                      <a16:creationId xmlns:a16="http://schemas.microsoft.com/office/drawing/2014/main" id="{E6411A2D-0F9A-428A-97B5-E8ECE7ED30B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35" name="グループ化 1934">
                <a:extLst>
                  <a:ext uri="{FF2B5EF4-FFF2-40B4-BE49-F238E27FC236}">
                    <a16:creationId xmlns:a16="http://schemas.microsoft.com/office/drawing/2014/main" id="{136B34CF-74C3-45FC-BB0B-EE4C0FD959A2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945" name="楕円 1944">
                  <a:extLst>
                    <a:ext uri="{FF2B5EF4-FFF2-40B4-BE49-F238E27FC236}">
                      <a16:creationId xmlns:a16="http://schemas.microsoft.com/office/drawing/2014/main" id="{ECD75A7A-B5AB-4300-AB2C-840428AA444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6" name="正方形/長方形 1945">
                  <a:extLst>
                    <a:ext uri="{FF2B5EF4-FFF2-40B4-BE49-F238E27FC236}">
                      <a16:creationId xmlns:a16="http://schemas.microsoft.com/office/drawing/2014/main" id="{DEC3127D-83D5-437C-ABB0-D5A77630A4C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36" name="グループ化 1935">
                <a:extLst>
                  <a:ext uri="{FF2B5EF4-FFF2-40B4-BE49-F238E27FC236}">
                    <a16:creationId xmlns:a16="http://schemas.microsoft.com/office/drawing/2014/main" id="{91A78731-99E6-44F2-A9C4-8E43CB922FD9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943" name="楕円 1942">
                  <a:extLst>
                    <a:ext uri="{FF2B5EF4-FFF2-40B4-BE49-F238E27FC236}">
                      <a16:creationId xmlns:a16="http://schemas.microsoft.com/office/drawing/2014/main" id="{5964B66B-CFC4-4A8F-937A-BD4064E562D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4" name="正方形/長方形 1943">
                  <a:extLst>
                    <a:ext uri="{FF2B5EF4-FFF2-40B4-BE49-F238E27FC236}">
                      <a16:creationId xmlns:a16="http://schemas.microsoft.com/office/drawing/2014/main" id="{360C3F9C-8872-443A-ACDB-6110CD0B526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37" name="楕円 1936">
                <a:extLst>
                  <a:ext uri="{FF2B5EF4-FFF2-40B4-BE49-F238E27FC236}">
                    <a16:creationId xmlns:a16="http://schemas.microsoft.com/office/drawing/2014/main" id="{3C39E43B-F3B3-4613-A865-1FF8CFE731C4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8" name="楕円 1937">
                <a:extLst>
                  <a:ext uri="{FF2B5EF4-FFF2-40B4-BE49-F238E27FC236}">
                    <a16:creationId xmlns:a16="http://schemas.microsoft.com/office/drawing/2014/main" id="{34E1AFEA-3C93-4A60-A90E-771007515F04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9" name="楕円 1938">
                <a:extLst>
                  <a:ext uri="{FF2B5EF4-FFF2-40B4-BE49-F238E27FC236}">
                    <a16:creationId xmlns:a16="http://schemas.microsoft.com/office/drawing/2014/main" id="{19803E86-F401-4304-A1BF-C586BE5CEC9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0" name="月 1939">
                <a:extLst>
                  <a:ext uri="{FF2B5EF4-FFF2-40B4-BE49-F238E27FC236}">
                    <a16:creationId xmlns:a16="http://schemas.microsoft.com/office/drawing/2014/main" id="{A8EDEE0E-3B4E-4A69-B63F-5A9F2870F7C7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1" name="アーチ 1940">
                <a:extLst>
                  <a:ext uri="{FF2B5EF4-FFF2-40B4-BE49-F238E27FC236}">
                    <a16:creationId xmlns:a16="http://schemas.microsoft.com/office/drawing/2014/main" id="{FC45A591-6613-4712-8719-39EE0180A9AE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42" name="アーチ 1941">
                <a:extLst>
                  <a:ext uri="{FF2B5EF4-FFF2-40B4-BE49-F238E27FC236}">
                    <a16:creationId xmlns:a16="http://schemas.microsoft.com/office/drawing/2014/main" id="{5B18D60D-846A-4A5E-BACA-C5DE089BE156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3467FDEE-B9B8-4118-8F6F-10469F9FF1B7}"/>
              </a:ext>
            </a:extLst>
          </p:cNvPr>
          <p:cNvGrpSpPr>
            <a:grpSpLocks noChangeAspect="1"/>
          </p:cNvGrpSpPr>
          <p:nvPr/>
        </p:nvGrpSpPr>
        <p:grpSpPr>
          <a:xfrm>
            <a:off x="3333651" y="4479875"/>
            <a:ext cx="720000" cy="720000"/>
            <a:chOff x="-37511" y="106817"/>
            <a:chExt cx="3798829" cy="3827307"/>
          </a:xfrm>
        </p:grpSpPr>
        <p:grpSp>
          <p:nvGrpSpPr>
            <p:cNvPr id="1827" name="グループ化 1826">
              <a:extLst>
                <a:ext uri="{FF2B5EF4-FFF2-40B4-BE49-F238E27FC236}">
                  <a16:creationId xmlns:a16="http://schemas.microsoft.com/office/drawing/2014/main" id="{53AC6EA3-D318-4475-8EDE-50BFD1C19D0C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899" name="楕円 1898">
                <a:extLst>
                  <a:ext uri="{FF2B5EF4-FFF2-40B4-BE49-F238E27FC236}">
                    <a16:creationId xmlns:a16="http://schemas.microsoft.com/office/drawing/2014/main" id="{D18F967A-D8BF-4E01-9FF7-5D9A889B7604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0" name="正方形/長方形 1899">
                <a:extLst>
                  <a:ext uri="{FF2B5EF4-FFF2-40B4-BE49-F238E27FC236}">
                    <a16:creationId xmlns:a16="http://schemas.microsoft.com/office/drawing/2014/main" id="{7D3B8903-413F-4FE2-80A9-DF18CE0B27A0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28" name="グループ化 1827">
              <a:extLst>
                <a:ext uri="{FF2B5EF4-FFF2-40B4-BE49-F238E27FC236}">
                  <a16:creationId xmlns:a16="http://schemas.microsoft.com/office/drawing/2014/main" id="{5FD888C4-C0BB-44E2-B508-E1AE55963382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829" name="グループ化 1828">
                <a:extLst>
                  <a:ext uri="{FF2B5EF4-FFF2-40B4-BE49-F238E27FC236}">
                    <a16:creationId xmlns:a16="http://schemas.microsoft.com/office/drawing/2014/main" id="{98075B03-0FC0-4BC0-BB88-463943CC041F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897" name="楕円 1896">
                  <a:extLst>
                    <a:ext uri="{FF2B5EF4-FFF2-40B4-BE49-F238E27FC236}">
                      <a16:creationId xmlns:a16="http://schemas.microsoft.com/office/drawing/2014/main" id="{D6CCDF20-8DA0-445B-A0BC-137296867D5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8" name="正方形/長方形 1897">
                  <a:extLst>
                    <a:ext uri="{FF2B5EF4-FFF2-40B4-BE49-F238E27FC236}">
                      <a16:creationId xmlns:a16="http://schemas.microsoft.com/office/drawing/2014/main" id="{93FBFEA1-4AC3-4F87-9029-E26B37A8CC0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0" name="グループ化 1829">
                <a:extLst>
                  <a:ext uri="{FF2B5EF4-FFF2-40B4-BE49-F238E27FC236}">
                    <a16:creationId xmlns:a16="http://schemas.microsoft.com/office/drawing/2014/main" id="{921AF2AA-B589-46C9-B823-AB47B6706A81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895" name="楕円 1894">
                  <a:extLst>
                    <a:ext uri="{FF2B5EF4-FFF2-40B4-BE49-F238E27FC236}">
                      <a16:creationId xmlns:a16="http://schemas.microsoft.com/office/drawing/2014/main" id="{F0F1AF26-43F4-4D7E-BB7D-74797A76EC4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6" name="正方形/長方形 1895">
                  <a:extLst>
                    <a:ext uri="{FF2B5EF4-FFF2-40B4-BE49-F238E27FC236}">
                      <a16:creationId xmlns:a16="http://schemas.microsoft.com/office/drawing/2014/main" id="{5E933A16-E43F-4E91-BC0C-B6F6690F003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1" name="グループ化 1830">
                <a:extLst>
                  <a:ext uri="{FF2B5EF4-FFF2-40B4-BE49-F238E27FC236}">
                    <a16:creationId xmlns:a16="http://schemas.microsoft.com/office/drawing/2014/main" id="{EB6AC91E-0768-45A3-BEDF-BADB842428D0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893" name="楕円 1892">
                  <a:extLst>
                    <a:ext uri="{FF2B5EF4-FFF2-40B4-BE49-F238E27FC236}">
                      <a16:creationId xmlns:a16="http://schemas.microsoft.com/office/drawing/2014/main" id="{1801E4AE-8FB7-4EF3-BDBB-73B75736699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4" name="正方形/長方形 1893">
                  <a:extLst>
                    <a:ext uri="{FF2B5EF4-FFF2-40B4-BE49-F238E27FC236}">
                      <a16:creationId xmlns:a16="http://schemas.microsoft.com/office/drawing/2014/main" id="{556BF772-4C73-4AB4-9219-767CAD7B159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2" name="グループ化 1831">
                <a:extLst>
                  <a:ext uri="{FF2B5EF4-FFF2-40B4-BE49-F238E27FC236}">
                    <a16:creationId xmlns:a16="http://schemas.microsoft.com/office/drawing/2014/main" id="{4F027BD7-24A9-46FA-B0A6-56E4BA0DC943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891" name="楕円 1890">
                  <a:extLst>
                    <a:ext uri="{FF2B5EF4-FFF2-40B4-BE49-F238E27FC236}">
                      <a16:creationId xmlns:a16="http://schemas.microsoft.com/office/drawing/2014/main" id="{374B32DE-687D-4A19-99E4-C8B438F5281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2" name="正方形/長方形 1891">
                  <a:extLst>
                    <a:ext uri="{FF2B5EF4-FFF2-40B4-BE49-F238E27FC236}">
                      <a16:creationId xmlns:a16="http://schemas.microsoft.com/office/drawing/2014/main" id="{3DB6F9F7-0A08-4E05-8EC6-F03E78421F8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3" name="グループ化 1832">
                <a:extLst>
                  <a:ext uri="{FF2B5EF4-FFF2-40B4-BE49-F238E27FC236}">
                    <a16:creationId xmlns:a16="http://schemas.microsoft.com/office/drawing/2014/main" id="{C710B754-082A-44BF-A827-E4E2D7E215CC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889" name="楕円 1888">
                  <a:extLst>
                    <a:ext uri="{FF2B5EF4-FFF2-40B4-BE49-F238E27FC236}">
                      <a16:creationId xmlns:a16="http://schemas.microsoft.com/office/drawing/2014/main" id="{9E6C9F21-7928-4C9B-B23A-BAA4E557548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0" name="正方形/長方形 1889">
                  <a:extLst>
                    <a:ext uri="{FF2B5EF4-FFF2-40B4-BE49-F238E27FC236}">
                      <a16:creationId xmlns:a16="http://schemas.microsoft.com/office/drawing/2014/main" id="{FF954B96-7016-4DF1-9267-D95D27BA38E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4" name="グループ化 1833">
                <a:extLst>
                  <a:ext uri="{FF2B5EF4-FFF2-40B4-BE49-F238E27FC236}">
                    <a16:creationId xmlns:a16="http://schemas.microsoft.com/office/drawing/2014/main" id="{427821FF-5E74-4DEB-BAC0-A58E55123DF0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887" name="楕円 1886">
                  <a:extLst>
                    <a:ext uri="{FF2B5EF4-FFF2-40B4-BE49-F238E27FC236}">
                      <a16:creationId xmlns:a16="http://schemas.microsoft.com/office/drawing/2014/main" id="{037ECECD-3DC8-4AA6-9801-E8C58AA9797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8" name="正方形/長方形 1887">
                  <a:extLst>
                    <a:ext uri="{FF2B5EF4-FFF2-40B4-BE49-F238E27FC236}">
                      <a16:creationId xmlns:a16="http://schemas.microsoft.com/office/drawing/2014/main" id="{91379DB4-9841-4EAE-AF05-BD358B1B83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5" name="グループ化 1834">
                <a:extLst>
                  <a:ext uri="{FF2B5EF4-FFF2-40B4-BE49-F238E27FC236}">
                    <a16:creationId xmlns:a16="http://schemas.microsoft.com/office/drawing/2014/main" id="{1D1CC237-75C4-43BA-9FAD-61C86202CEFB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885" name="楕円 1884">
                  <a:extLst>
                    <a:ext uri="{FF2B5EF4-FFF2-40B4-BE49-F238E27FC236}">
                      <a16:creationId xmlns:a16="http://schemas.microsoft.com/office/drawing/2014/main" id="{95356421-80EC-4082-A226-EA39202AE78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6" name="正方形/長方形 1885">
                  <a:extLst>
                    <a:ext uri="{FF2B5EF4-FFF2-40B4-BE49-F238E27FC236}">
                      <a16:creationId xmlns:a16="http://schemas.microsoft.com/office/drawing/2014/main" id="{6FEB79BB-C385-4EC4-AE3F-764DEFC8F52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6" name="グループ化 1835">
                <a:extLst>
                  <a:ext uri="{FF2B5EF4-FFF2-40B4-BE49-F238E27FC236}">
                    <a16:creationId xmlns:a16="http://schemas.microsoft.com/office/drawing/2014/main" id="{6BF48C68-7DB8-47DA-93FF-3104F68D138A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883" name="楕円 1882">
                  <a:extLst>
                    <a:ext uri="{FF2B5EF4-FFF2-40B4-BE49-F238E27FC236}">
                      <a16:creationId xmlns:a16="http://schemas.microsoft.com/office/drawing/2014/main" id="{E1F5F759-03B1-4EB9-ABBB-25C81BB64D9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4" name="正方形/長方形 1883">
                  <a:extLst>
                    <a:ext uri="{FF2B5EF4-FFF2-40B4-BE49-F238E27FC236}">
                      <a16:creationId xmlns:a16="http://schemas.microsoft.com/office/drawing/2014/main" id="{6D887DC1-05B0-490A-86A7-3632B1C9620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37" name="グループ化 1836">
                <a:extLst>
                  <a:ext uri="{FF2B5EF4-FFF2-40B4-BE49-F238E27FC236}">
                    <a16:creationId xmlns:a16="http://schemas.microsoft.com/office/drawing/2014/main" id="{E57A0E73-EF6C-4DE9-9609-B0D4753AC854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881" name="楕円 1880">
                  <a:extLst>
                    <a:ext uri="{FF2B5EF4-FFF2-40B4-BE49-F238E27FC236}">
                      <a16:creationId xmlns:a16="http://schemas.microsoft.com/office/drawing/2014/main" id="{928DBEE1-9DDA-4E7C-91A2-0B4B62BCA95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2" name="正方形/長方形 1881">
                  <a:extLst>
                    <a:ext uri="{FF2B5EF4-FFF2-40B4-BE49-F238E27FC236}">
                      <a16:creationId xmlns:a16="http://schemas.microsoft.com/office/drawing/2014/main" id="{7628D314-7E59-4DA0-97AE-E5F14F5985D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38" name="楕円 1837">
                <a:extLst>
                  <a:ext uri="{FF2B5EF4-FFF2-40B4-BE49-F238E27FC236}">
                    <a16:creationId xmlns:a16="http://schemas.microsoft.com/office/drawing/2014/main" id="{A520DC0E-3F2C-4938-97A8-DDE59C4DA396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9" name="楕円 1838">
                <a:extLst>
                  <a:ext uri="{FF2B5EF4-FFF2-40B4-BE49-F238E27FC236}">
                    <a16:creationId xmlns:a16="http://schemas.microsoft.com/office/drawing/2014/main" id="{60F903C4-5477-4319-862C-AE497A5BE63A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0" name="楕円 1839">
                <a:extLst>
                  <a:ext uri="{FF2B5EF4-FFF2-40B4-BE49-F238E27FC236}">
                    <a16:creationId xmlns:a16="http://schemas.microsoft.com/office/drawing/2014/main" id="{20E1543E-CD17-40DA-BFF1-2EF3277515B6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1" name="楕円 1840">
                <a:extLst>
                  <a:ext uri="{FF2B5EF4-FFF2-40B4-BE49-F238E27FC236}">
                    <a16:creationId xmlns:a16="http://schemas.microsoft.com/office/drawing/2014/main" id="{D30CF49E-C6BD-44C1-BABE-B0E3DF0D746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2" name="楕円 1841">
                <a:extLst>
                  <a:ext uri="{FF2B5EF4-FFF2-40B4-BE49-F238E27FC236}">
                    <a16:creationId xmlns:a16="http://schemas.microsoft.com/office/drawing/2014/main" id="{D655C679-8DBC-4E4B-8EB4-D7DB545B77CC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3" name="楕円 1842">
                <a:extLst>
                  <a:ext uri="{FF2B5EF4-FFF2-40B4-BE49-F238E27FC236}">
                    <a16:creationId xmlns:a16="http://schemas.microsoft.com/office/drawing/2014/main" id="{80428344-A72A-48FB-A0D4-7835A363A691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4" name="楕円 1843">
                <a:extLst>
                  <a:ext uri="{FF2B5EF4-FFF2-40B4-BE49-F238E27FC236}">
                    <a16:creationId xmlns:a16="http://schemas.microsoft.com/office/drawing/2014/main" id="{E3ED2A91-8BF3-4D90-A810-18627716600B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5" name="楕円 1844">
                <a:extLst>
                  <a:ext uri="{FF2B5EF4-FFF2-40B4-BE49-F238E27FC236}">
                    <a16:creationId xmlns:a16="http://schemas.microsoft.com/office/drawing/2014/main" id="{96736B94-36E5-40DD-9F21-4B515A9665B0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6" name="楕円 1845">
                <a:extLst>
                  <a:ext uri="{FF2B5EF4-FFF2-40B4-BE49-F238E27FC236}">
                    <a16:creationId xmlns:a16="http://schemas.microsoft.com/office/drawing/2014/main" id="{6B4BA96B-22BC-41B6-A5F5-F376B6513D13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7" name="楕円 1846">
                <a:extLst>
                  <a:ext uri="{FF2B5EF4-FFF2-40B4-BE49-F238E27FC236}">
                    <a16:creationId xmlns:a16="http://schemas.microsoft.com/office/drawing/2014/main" id="{09B89C77-F81B-49BE-8BD3-8F0551BE2EB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8" name="楕円 1847">
                <a:extLst>
                  <a:ext uri="{FF2B5EF4-FFF2-40B4-BE49-F238E27FC236}">
                    <a16:creationId xmlns:a16="http://schemas.microsoft.com/office/drawing/2014/main" id="{5CAFEC2B-6924-41CE-817B-4C1FB8E7CB32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9" name="楕円 1848">
                <a:extLst>
                  <a:ext uri="{FF2B5EF4-FFF2-40B4-BE49-F238E27FC236}">
                    <a16:creationId xmlns:a16="http://schemas.microsoft.com/office/drawing/2014/main" id="{19E2E864-77F0-4AE5-9911-D567F6D0C970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0" name="楕円 1849">
                <a:extLst>
                  <a:ext uri="{FF2B5EF4-FFF2-40B4-BE49-F238E27FC236}">
                    <a16:creationId xmlns:a16="http://schemas.microsoft.com/office/drawing/2014/main" id="{93649714-80C9-4684-BDD2-65F786E2B3DC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1" name="楕円 1850">
                <a:extLst>
                  <a:ext uri="{FF2B5EF4-FFF2-40B4-BE49-F238E27FC236}">
                    <a16:creationId xmlns:a16="http://schemas.microsoft.com/office/drawing/2014/main" id="{DAAA478C-F7B3-46C3-8F87-DD974B1E1DAE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2" name="楕円 1851">
                <a:extLst>
                  <a:ext uri="{FF2B5EF4-FFF2-40B4-BE49-F238E27FC236}">
                    <a16:creationId xmlns:a16="http://schemas.microsoft.com/office/drawing/2014/main" id="{44D20DB3-CD3E-4B2E-BF49-AF39982E30B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3" name="楕円 1852">
                <a:extLst>
                  <a:ext uri="{FF2B5EF4-FFF2-40B4-BE49-F238E27FC236}">
                    <a16:creationId xmlns:a16="http://schemas.microsoft.com/office/drawing/2014/main" id="{A9025936-2D8D-431A-A8A4-DE27918D24E1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4" name="楕円 1853">
                <a:extLst>
                  <a:ext uri="{FF2B5EF4-FFF2-40B4-BE49-F238E27FC236}">
                    <a16:creationId xmlns:a16="http://schemas.microsoft.com/office/drawing/2014/main" id="{CCEDB18D-6EA3-484C-8B9C-FF76706A25E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5" name="楕円 1854">
                <a:extLst>
                  <a:ext uri="{FF2B5EF4-FFF2-40B4-BE49-F238E27FC236}">
                    <a16:creationId xmlns:a16="http://schemas.microsoft.com/office/drawing/2014/main" id="{4FD9F83E-B6A8-4F90-A740-CC19C24211EE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6" name="楕円 1855">
                <a:extLst>
                  <a:ext uri="{FF2B5EF4-FFF2-40B4-BE49-F238E27FC236}">
                    <a16:creationId xmlns:a16="http://schemas.microsoft.com/office/drawing/2014/main" id="{7B7C073A-6492-4503-85BF-A8F814474F67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57" name="グループ化 1856">
                <a:extLst>
                  <a:ext uri="{FF2B5EF4-FFF2-40B4-BE49-F238E27FC236}">
                    <a16:creationId xmlns:a16="http://schemas.microsoft.com/office/drawing/2014/main" id="{F6857A60-EF36-4B25-BFA6-418DE1C45EBF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879" name="楕円 1878">
                  <a:extLst>
                    <a:ext uri="{FF2B5EF4-FFF2-40B4-BE49-F238E27FC236}">
                      <a16:creationId xmlns:a16="http://schemas.microsoft.com/office/drawing/2014/main" id="{F115A1BD-117E-4A79-AA0D-9AA13E6F5DF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0" name="正方形/長方形 1879">
                  <a:extLst>
                    <a:ext uri="{FF2B5EF4-FFF2-40B4-BE49-F238E27FC236}">
                      <a16:creationId xmlns:a16="http://schemas.microsoft.com/office/drawing/2014/main" id="{5C791142-2251-4C55-9D40-5B2A65E6578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58" name="グループ化 1857">
                <a:extLst>
                  <a:ext uri="{FF2B5EF4-FFF2-40B4-BE49-F238E27FC236}">
                    <a16:creationId xmlns:a16="http://schemas.microsoft.com/office/drawing/2014/main" id="{271BE9CB-F72D-4374-A76D-F380C4E7150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877" name="楕円 1876">
                  <a:extLst>
                    <a:ext uri="{FF2B5EF4-FFF2-40B4-BE49-F238E27FC236}">
                      <a16:creationId xmlns:a16="http://schemas.microsoft.com/office/drawing/2014/main" id="{1E3A28DA-B6F9-4BBA-9A1E-EC2513F7707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8" name="正方形/長方形 1877">
                  <a:extLst>
                    <a:ext uri="{FF2B5EF4-FFF2-40B4-BE49-F238E27FC236}">
                      <a16:creationId xmlns:a16="http://schemas.microsoft.com/office/drawing/2014/main" id="{6BD4C289-8FA7-4FCA-B6F8-BE5237A689A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59" name="グループ化 1858">
                <a:extLst>
                  <a:ext uri="{FF2B5EF4-FFF2-40B4-BE49-F238E27FC236}">
                    <a16:creationId xmlns:a16="http://schemas.microsoft.com/office/drawing/2014/main" id="{2A115EE7-E917-4044-A8F5-44E12BA4D83A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875" name="楕円 1874">
                  <a:extLst>
                    <a:ext uri="{FF2B5EF4-FFF2-40B4-BE49-F238E27FC236}">
                      <a16:creationId xmlns:a16="http://schemas.microsoft.com/office/drawing/2014/main" id="{289F8538-C00D-4FE1-A526-889730AF305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6" name="正方形/長方形 1875">
                  <a:extLst>
                    <a:ext uri="{FF2B5EF4-FFF2-40B4-BE49-F238E27FC236}">
                      <a16:creationId xmlns:a16="http://schemas.microsoft.com/office/drawing/2014/main" id="{6D2CA41D-F6A8-4806-BA16-A8D4E3544A6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60" name="グループ化 1859">
                <a:extLst>
                  <a:ext uri="{FF2B5EF4-FFF2-40B4-BE49-F238E27FC236}">
                    <a16:creationId xmlns:a16="http://schemas.microsoft.com/office/drawing/2014/main" id="{FFB59CE6-A1DC-42E0-BD9C-39D52F9D449B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873" name="楕円 1872">
                  <a:extLst>
                    <a:ext uri="{FF2B5EF4-FFF2-40B4-BE49-F238E27FC236}">
                      <a16:creationId xmlns:a16="http://schemas.microsoft.com/office/drawing/2014/main" id="{23BC264D-C1F5-4A2E-B395-B2936C4A0B7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4" name="正方形/長方形 1873">
                  <a:extLst>
                    <a:ext uri="{FF2B5EF4-FFF2-40B4-BE49-F238E27FC236}">
                      <a16:creationId xmlns:a16="http://schemas.microsoft.com/office/drawing/2014/main" id="{47E43D7B-8829-4B65-A2C1-4540BED1EE4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61" name="グループ化 1860">
                <a:extLst>
                  <a:ext uri="{FF2B5EF4-FFF2-40B4-BE49-F238E27FC236}">
                    <a16:creationId xmlns:a16="http://schemas.microsoft.com/office/drawing/2014/main" id="{5F8F31EF-F2F1-47F5-AF67-A64C3582DE51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871" name="楕円 1870">
                  <a:extLst>
                    <a:ext uri="{FF2B5EF4-FFF2-40B4-BE49-F238E27FC236}">
                      <a16:creationId xmlns:a16="http://schemas.microsoft.com/office/drawing/2014/main" id="{1E696926-C54C-4928-B0E5-EFA5A99E9B8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2" name="正方形/長方形 1871">
                  <a:extLst>
                    <a:ext uri="{FF2B5EF4-FFF2-40B4-BE49-F238E27FC236}">
                      <a16:creationId xmlns:a16="http://schemas.microsoft.com/office/drawing/2014/main" id="{ED82CA76-E578-4EEF-8A86-EB980853478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62" name="グループ化 1861">
                <a:extLst>
                  <a:ext uri="{FF2B5EF4-FFF2-40B4-BE49-F238E27FC236}">
                    <a16:creationId xmlns:a16="http://schemas.microsoft.com/office/drawing/2014/main" id="{418B00E9-C459-437D-8F71-720DDDD59461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869" name="楕円 1868">
                  <a:extLst>
                    <a:ext uri="{FF2B5EF4-FFF2-40B4-BE49-F238E27FC236}">
                      <a16:creationId xmlns:a16="http://schemas.microsoft.com/office/drawing/2014/main" id="{7A4741D1-6B6B-4EDA-AB9B-C6401FD16CF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0" name="正方形/長方形 1869">
                  <a:extLst>
                    <a:ext uri="{FF2B5EF4-FFF2-40B4-BE49-F238E27FC236}">
                      <a16:creationId xmlns:a16="http://schemas.microsoft.com/office/drawing/2014/main" id="{AE16ACE5-FFCD-41D8-B6E1-B10922DF165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63" name="楕円 1862">
                <a:extLst>
                  <a:ext uri="{FF2B5EF4-FFF2-40B4-BE49-F238E27FC236}">
                    <a16:creationId xmlns:a16="http://schemas.microsoft.com/office/drawing/2014/main" id="{754AC793-9BF5-4C52-86D0-BAD2B604E4C8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4" name="楕円 1863">
                <a:extLst>
                  <a:ext uri="{FF2B5EF4-FFF2-40B4-BE49-F238E27FC236}">
                    <a16:creationId xmlns:a16="http://schemas.microsoft.com/office/drawing/2014/main" id="{94410EEC-9F53-46A6-AC06-18A88F030094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5" name="楕円 1864">
                <a:extLst>
                  <a:ext uri="{FF2B5EF4-FFF2-40B4-BE49-F238E27FC236}">
                    <a16:creationId xmlns:a16="http://schemas.microsoft.com/office/drawing/2014/main" id="{657277BF-7F9D-40EF-9096-A473600E6F86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6" name="月 1865">
                <a:extLst>
                  <a:ext uri="{FF2B5EF4-FFF2-40B4-BE49-F238E27FC236}">
                    <a16:creationId xmlns:a16="http://schemas.microsoft.com/office/drawing/2014/main" id="{745BFB7E-0F65-42C1-A9A9-E7DFCE0284D0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7" name="アーチ 1866">
                <a:extLst>
                  <a:ext uri="{FF2B5EF4-FFF2-40B4-BE49-F238E27FC236}">
                    <a16:creationId xmlns:a16="http://schemas.microsoft.com/office/drawing/2014/main" id="{96E1A1C9-D26C-48DE-840E-2D424608310C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68" name="アーチ 1867">
                <a:extLst>
                  <a:ext uri="{FF2B5EF4-FFF2-40B4-BE49-F238E27FC236}">
                    <a16:creationId xmlns:a16="http://schemas.microsoft.com/office/drawing/2014/main" id="{C8686405-DE30-4398-9BE5-308089EAAA94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808A245-9418-457E-B22F-4520118666A2}"/>
              </a:ext>
            </a:extLst>
          </p:cNvPr>
          <p:cNvGrpSpPr>
            <a:grpSpLocks noChangeAspect="1"/>
          </p:cNvGrpSpPr>
          <p:nvPr/>
        </p:nvGrpSpPr>
        <p:grpSpPr>
          <a:xfrm>
            <a:off x="2299059" y="4528170"/>
            <a:ext cx="720000" cy="720000"/>
            <a:chOff x="-37511" y="106817"/>
            <a:chExt cx="3798829" cy="3827307"/>
          </a:xfrm>
        </p:grpSpPr>
        <p:grpSp>
          <p:nvGrpSpPr>
            <p:cNvPr id="1753" name="グループ化 1752">
              <a:extLst>
                <a:ext uri="{FF2B5EF4-FFF2-40B4-BE49-F238E27FC236}">
                  <a16:creationId xmlns:a16="http://schemas.microsoft.com/office/drawing/2014/main" id="{F4ECBD94-7A30-48CB-8AFD-DD8522B4056C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825" name="楕円 1824">
                <a:extLst>
                  <a:ext uri="{FF2B5EF4-FFF2-40B4-BE49-F238E27FC236}">
                    <a16:creationId xmlns:a16="http://schemas.microsoft.com/office/drawing/2014/main" id="{53A405E7-FCED-4224-B30F-0145F310C764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6" name="正方形/長方形 1825">
                <a:extLst>
                  <a:ext uri="{FF2B5EF4-FFF2-40B4-BE49-F238E27FC236}">
                    <a16:creationId xmlns:a16="http://schemas.microsoft.com/office/drawing/2014/main" id="{7332EF79-4D46-4963-A640-FC2FD1BBBED8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754" name="グループ化 1753">
              <a:extLst>
                <a:ext uri="{FF2B5EF4-FFF2-40B4-BE49-F238E27FC236}">
                  <a16:creationId xmlns:a16="http://schemas.microsoft.com/office/drawing/2014/main" id="{29EA83B0-2FAF-4C0C-930F-9F306E4200F5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755" name="グループ化 1754">
                <a:extLst>
                  <a:ext uri="{FF2B5EF4-FFF2-40B4-BE49-F238E27FC236}">
                    <a16:creationId xmlns:a16="http://schemas.microsoft.com/office/drawing/2014/main" id="{15E3C4FF-558E-4FB6-886F-E91D356E7B6D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823" name="楕円 1822">
                  <a:extLst>
                    <a:ext uri="{FF2B5EF4-FFF2-40B4-BE49-F238E27FC236}">
                      <a16:creationId xmlns:a16="http://schemas.microsoft.com/office/drawing/2014/main" id="{22D72786-A0F3-4EF6-9F7C-E7D6F023E70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24" name="正方形/長方形 1823">
                  <a:extLst>
                    <a:ext uri="{FF2B5EF4-FFF2-40B4-BE49-F238E27FC236}">
                      <a16:creationId xmlns:a16="http://schemas.microsoft.com/office/drawing/2014/main" id="{E0D6D3D2-5BC3-4400-8ED3-8D49E9BA9DD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56" name="グループ化 1755">
                <a:extLst>
                  <a:ext uri="{FF2B5EF4-FFF2-40B4-BE49-F238E27FC236}">
                    <a16:creationId xmlns:a16="http://schemas.microsoft.com/office/drawing/2014/main" id="{02167B2B-84FD-46C9-A01D-0C6B4417A71C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821" name="楕円 1820">
                  <a:extLst>
                    <a:ext uri="{FF2B5EF4-FFF2-40B4-BE49-F238E27FC236}">
                      <a16:creationId xmlns:a16="http://schemas.microsoft.com/office/drawing/2014/main" id="{EAA97169-ACBC-46B5-8565-35EFB58EFF1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22" name="正方形/長方形 1821">
                  <a:extLst>
                    <a:ext uri="{FF2B5EF4-FFF2-40B4-BE49-F238E27FC236}">
                      <a16:creationId xmlns:a16="http://schemas.microsoft.com/office/drawing/2014/main" id="{34718890-0089-4FF5-A18C-479BDAEBB01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57" name="グループ化 1756">
                <a:extLst>
                  <a:ext uri="{FF2B5EF4-FFF2-40B4-BE49-F238E27FC236}">
                    <a16:creationId xmlns:a16="http://schemas.microsoft.com/office/drawing/2014/main" id="{3691A7C8-3DD8-4E55-8A62-9D517D7CEAF6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819" name="楕円 1818">
                  <a:extLst>
                    <a:ext uri="{FF2B5EF4-FFF2-40B4-BE49-F238E27FC236}">
                      <a16:creationId xmlns:a16="http://schemas.microsoft.com/office/drawing/2014/main" id="{E2014B2E-2506-4952-8C2D-792DDDBF565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20" name="正方形/長方形 1819">
                  <a:extLst>
                    <a:ext uri="{FF2B5EF4-FFF2-40B4-BE49-F238E27FC236}">
                      <a16:creationId xmlns:a16="http://schemas.microsoft.com/office/drawing/2014/main" id="{1B875A02-C179-4AEA-B609-D3458AC1C55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58" name="グループ化 1757">
                <a:extLst>
                  <a:ext uri="{FF2B5EF4-FFF2-40B4-BE49-F238E27FC236}">
                    <a16:creationId xmlns:a16="http://schemas.microsoft.com/office/drawing/2014/main" id="{6FC4097B-0F90-4966-AC1E-3AF939217969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817" name="楕円 1816">
                  <a:extLst>
                    <a:ext uri="{FF2B5EF4-FFF2-40B4-BE49-F238E27FC236}">
                      <a16:creationId xmlns:a16="http://schemas.microsoft.com/office/drawing/2014/main" id="{E3DB7096-7A00-4F2C-9FB2-596194BB4E2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18" name="正方形/長方形 1817">
                  <a:extLst>
                    <a:ext uri="{FF2B5EF4-FFF2-40B4-BE49-F238E27FC236}">
                      <a16:creationId xmlns:a16="http://schemas.microsoft.com/office/drawing/2014/main" id="{6A601B94-290B-43B0-9DFA-2FBD31942C8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59" name="グループ化 1758">
                <a:extLst>
                  <a:ext uri="{FF2B5EF4-FFF2-40B4-BE49-F238E27FC236}">
                    <a16:creationId xmlns:a16="http://schemas.microsoft.com/office/drawing/2014/main" id="{87619710-CD68-4F80-A402-D74CA5DA36BE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815" name="楕円 1814">
                  <a:extLst>
                    <a:ext uri="{FF2B5EF4-FFF2-40B4-BE49-F238E27FC236}">
                      <a16:creationId xmlns:a16="http://schemas.microsoft.com/office/drawing/2014/main" id="{96CE08FB-4661-4865-A5BF-AA9D6D76CCE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16" name="正方形/長方形 1815">
                  <a:extLst>
                    <a:ext uri="{FF2B5EF4-FFF2-40B4-BE49-F238E27FC236}">
                      <a16:creationId xmlns:a16="http://schemas.microsoft.com/office/drawing/2014/main" id="{8A005179-678F-4123-8420-DA22B46C0B1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60" name="グループ化 1759">
                <a:extLst>
                  <a:ext uri="{FF2B5EF4-FFF2-40B4-BE49-F238E27FC236}">
                    <a16:creationId xmlns:a16="http://schemas.microsoft.com/office/drawing/2014/main" id="{03C4B643-FF3D-41F0-9E12-35CF69551AD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813" name="楕円 1812">
                  <a:extLst>
                    <a:ext uri="{FF2B5EF4-FFF2-40B4-BE49-F238E27FC236}">
                      <a16:creationId xmlns:a16="http://schemas.microsoft.com/office/drawing/2014/main" id="{1137E2CE-7C6B-4FAF-A6D0-9163772C28E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14" name="正方形/長方形 1813">
                  <a:extLst>
                    <a:ext uri="{FF2B5EF4-FFF2-40B4-BE49-F238E27FC236}">
                      <a16:creationId xmlns:a16="http://schemas.microsoft.com/office/drawing/2014/main" id="{7E0E1DE7-5CD3-4C8E-9F44-20A4955F55D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61" name="グループ化 1760">
                <a:extLst>
                  <a:ext uri="{FF2B5EF4-FFF2-40B4-BE49-F238E27FC236}">
                    <a16:creationId xmlns:a16="http://schemas.microsoft.com/office/drawing/2014/main" id="{79D7EA62-C66A-4CDE-B128-4E5C9AC37C45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811" name="楕円 1810">
                  <a:extLst>
                    <a:ext uri="{FF2B5EF4-FFF2-40B4-BE49-F238E27FC236}">
                      <a16:creationId xmlns:a16="http://schemas.microsoft.com/office/drawing/2014/main" id="{1CC1632B-0B58-4269-BB60-3D8561F43CF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12" name="正方形/長方形 1811">
                  <a:extLst>
                    <a:ext uri="{FF2B5EF4-FFF2-40B4-BE49-F238E27FC236}">
                      <a16:creationId xmlns:a16="http://schemas.microsoft.com/office/drawing/2014/main" id="{953E850A-641A-442C-AA82-1AA2A9201B3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62" name="グループ化 1761">
                <a:extLst>
                  <a:ext uri="{FF2B5EF4-FFF2-40B4-BE49-F238E27FC236}">
                    <a16:creationId xmlns:a16="http://schemas.microsoft.com/office/drawing/2014/main" id="{F77112DF-8014-46D6-A915-CD59128F67FB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809" name="楕円 1808">
                  <a:extLst>
                    <a:ext uri="{FF2B5EF4-FFF2-40B4-BE49-F238E27FC236}">
                      <a16:creationId xmlns:a16="http://schemas.microsoft.com/office/drawing/2014/main" id="{079FC9EC-09E9-4CF4-A5A1-9203954B92D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10" name="正方形/長方形 1809">
                  <a:extLst>
                    <a:ext uri="{FF2B5EF4-FFF2-40B4-BE49-F238E27FC236}">
                      <a16:creationId xmlns:a16="http://schemas.microsoft.com/office/drawing/2014/main" id="{BF508ED4-CF59-4FDE-9B28-1FF626A3702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63" name="グループ化 1762">
                <a:extLst>
                  <a:ext uri="{FF2B5EF4-FFF2-40B4-BE49-F238E27FC236}">
                    <a16:creationId xmlns:a16="http://schemas.microsoft.com/office/drawing/2014/main" id="{001B5780-69A7-44FE-8AE3-B4AB342E8CF2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807" name="楕円 1806">
                  <a:extLst>
                    <a:ext uri="{FF2B5EF4-FFF2-40B4-BE49-F238E27FC236}">
                      <a16:creationId xmlns:a16="http://schemas.microsoft.com/office/drawing/2014/main" id="{15E55B0B-8A01-4457-944C-03F536AC6F0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8" name="正方形/長方形 1807">
                  <a:extLst>
                    <a:ext uri="{FF2B5EF4-FFF2-40B4-BE49-F238E27FC236}">
                      <a16:creationId xmlns:a16="http://schemas.microsoft.com/office/drawing/2014/main" id="{1213FD5A-FC3A-4F53-A413-D5CA6010CD6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764" name="楕円 1763">
                <a:extLst>
                  <a:ext uri="{FF2B5EF4-FFF2-40B4-BE49-F238E27FC236}">
                    <a16:creationId xmlns:a16="http://schemas.microsoft.com/office/drawing/2014/main" id="{943DC20A-DB17-414E-A162-AE5A2E7E1518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5" name="楕円 1764">
                <a:extLst>
                  <a:ext uri="{FF2B5EF4-FFF2-40B4-BE49-F238E27FC236}">
                    <a16:creationId xmlns:a16="http://schemas.microsoft.com/office/drawing/2014/main" id="{FE752754-9E26-4DD7-AEAC-919B149183CF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6" name="楕円 1765">
                <a:extLst>
                  <a:ext uri="{FF2B5EF4-FFF2-40B4-BE49-F238E27FC236}">
                    <a16:creationId xmlns:a16="http://schemas.microsoft.com/office/drawing/2014/main" id="{68F372F7-FA95-4400-AFA6-952247AD8CAE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7" name="楕円 1766">
                <a:extLst>
                  <a:ext uri="{FF2B5EF4-FFF2-40B4-BE49-F238E27FC236}">
                    <a16:creationId xmlns:a16="http://schemas.microsoft.com/office/drawing/2014/main" id="{2B6F5D76-7715-4C95-9DA1-95128682C248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8" name="楕円 1767">
                <a:extLst>
                  <a:ext uri="{FF2B5EF4-FFF2-40B4-BE49-F238E27FC236}">
                    <a16:creationId xmlns:a16="http://schemas.microsoft.com/office/drawing/2014/main" id="{3A81F758-9F7C-44EF-8CD8-35461ADA05B4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69" name="楕円 1768">
                <a:extLst>
                  <a:ext uri="{FF2B5EF4-FFF2-40B4-BE49-F238E27FC236}">
                    <a16:creationId xmlns:a16="http://schemas.microsoft.com/office/drawing/2014/main" id="{91B4BDA7-A9E1-4B88-B4A9-09EA38F29050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0" name="楕円 1769">
                <a:extLst>
                  <a:ext uri="{FF2B5EF4-FFF2-40B4-BE49-F238E27FC236}">
                    <a16:creationId xmlns:a16="http://schemas.microsoft.com/office/drawing/2014/main" id="{E9E12816-00A2-4C3F-BE24-3ADADA300B9D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1" name="楕円 1770">
                <a:extLst>
                  <a:ext uri="{FF2B5EF4-FFF2-40B4-BE49-F238E27FC236}">
                    <a16:creationId xmlns:a16="http://schemas.microsoft.com/office/drawing/2014/main" id="{627F1712-415B-46FF-A48B-93CEA522B739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2" name="楕円 1771">
                <a:extLst>
                  <a:ext uri="{FF2B5EF4-FFF2-40B4-BE49-F238E27FC236}">
                    <a16:creationId xmlns:a16="http://schemas.microsoft.com/office/drawing/2014/main" id="{A0BC8EA3-85E1-43FE-8450-4F6BFF3B084C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3" name="楕円 1772">
                <a:extLst>
                  <a:ext uri="{FF2B5EF4-FFF2-40B4-BE49-F238E27FC236}">
                    <a16:creationId xmlns:a16="http://schemas.microsoft.com/office/drawing/2014/main" id="{C21EDFD1-6F2A-4955-97E4-CF95E484A668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4" name="楕円 1773">
                <a:extLst>
                  <a:ext uri="{FF2B5EF4-FFF2-40B4-BE49-F238E27FC236}">
                    <a16:creationId xmlns:a16="http://schemas.microsoft.com/office/drawing/2014/main" id="{16141CED-E819-41C5-9290-4CBECFA46F63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5" name="楕円 1774">
                <a:extLst>
                  <a:ext uri="{FF2B5EF4-FFF2-40B4-BE49-F238E27FC236}">
                    <a16:creationId xmlns:a16="http://schemas.microsoft.com/office/drawing/2014/main" id="{750D9581-CA75-4449-9F10-04AFE4C802EA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6" name="楕円 1775">
                <a:extLst>
                  <a:ext uri="{FF2B5EF4-FFF2-40B4-BE49-F238E27FC236}">
                    <a16:creationId xmlns:a16="http://schemas.microsoft.com/office/drawing/2014/main" id="{6D9C584F-72B4-4957-927B-12F612926FE7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7" name="楕円 1776">
                <a:extLst>
                  <a:ext uri="{FF2B5EF4-FFF2-40B4-BE49-F238E27FC236}">
                    <a16:creationId xmlns:a16="http://schemas.microsoft.com/office/drawing/2014/main" id="{92303CBF-DB9A-442F-9875-C67B37983D1C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8" name="楕円 1777">
                <a:extLst>
                  <a:ext uri="{FF2B5EF4-FFF2-40B4-BE49-F238E27FC236}">
                    <a16:creationId xmlns:a16="http://schemas.microsoft.com/office/drawing/2014/main" id="{F373EBDC-2C23-40B8-A469-9CB7252BE249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79" name="楕円 1778">
                <a:extLst>
                  <a:ext uri="{FF2B5EF4-FFF2-40B4-BE49-F238E27FC236}">
                    <a16:creationId xmlns:a16="http://schemas.microsoft.com/office/drawing/2014/main" id="{B4314224-7364-4A84-AD29-126EAD475EC2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0" name="楕円 1779">
                <a:extLst>
                  <a:ext uri="{FF2B5EF4-FFF2-40B4-BE49-F238E27FC236}">
                    <a16:creationId xmlns:a16="http://schemas.microsoft.com/office/drawing/2014/main" id="{3B5010E0-1CDC-412B-91CD-B1DCE78E6D83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1" name="楕円 1780">
                <a:extLst>
                  <a:ext uri="{FF2B5EF4-FFF2-40B4-BE49-F238E27FC236}">
                    <a16:creationId xmlns:a16="http://schemas.microsoft.com/office/drawing/2014/main" id="{4955BF73-5A03-48F0-8C36-A1C06864D576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2" name="楕円 1781">
                <a:extLst>
                  <a:ext uri="{FF2B5EF4-FFF2-40B4-BE49-F238E27FC236}">
                    <a16:creationId xmlns:a16="http://schemas.microsoft.com/office/drawing/2014/main" id="{D65699AA-AB8F-4088-8433-6955267EFF42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783" name="グループ化 1782">
                <a:extLst>
                  <a:ext uri="{FF2B5EF4-FFF2-40B4-BE49-F238E27FC236}">
                    <a16:creationId xmlns:a16="http://schemas.microsoft.com/office/drawing/2014/main" id="{D17132BB-0A78-46A9-B39B-0A15F1E604AA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805" name="楕円 1804">
                  <a:extLst>
                    <a:ext uri="{FF2B5EF4-FFF2-40B4-BE49-F238E27FC236}">
                      <a16:creationId xmlns:a16="http://schemas.microsoft.com/office/drawing/2014/main" id="{B2E37BA1-E2BE-480E-8DE5-0DB436D6E55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6" name="正方形/長方形 1805">
                  <a:extLst>
                    <a:ext uri="{FF2B5EF4-FFF2-40B4-BE49-F238E27FC236}">
                      <a16:creationId xmlns:a16="http://schemas.microsoft.com/office/drawing/2014/main" id="{8986CAC0-93D4-4A23-A252-5163918756B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84" name="グループ化 1783">
                <a:extLst>
                  <a:ext uri="{FF2B5EF4-FFF2-40B4-BE49-F238E27FC236}">
                    <a16:creationId xmlns:a16="http://schemas.microsoft.com/office/drawing/2014/main" id="{8C96EE7F-A46D-432D-9D7B-C4587259D631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803" name="楕円 1802">
                  <a:extLst>
                    <a:ext uri="{FF2B5EF4-FFF2-40B4-BE49-F238E27FC236}">
                      <a16:creationId xmlns:a16="http://schemas.microsoft.com/office/drawing/2014/main" id="{92302AC1-F938-4AF5-8908-0821FDC7FB3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4" name="正方形/長方形 1803">
                  <a:extLst>
                    <a:ext uri="{FF2B5EF4-FFF2-40B4-BE49-F238E27FC236}">
                      <a16:creationId xmlns:a16="http://schemas.microsoft.com/office/drawing/2014/main" id="{96B43C78-D484-4D16-94C5-0F4B545C2DF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85" name="グループ化 1784">
                <a:extLst>
                  <a:ext uri="{FF2B5EF4-FFF2-40B4-BE49-F238E27FC236}">
                    <a16:creationId xmlns:a16="http://schemas.microsoft.com/office/drawing/2014/main" id="{B710F807-F016-4269-8BE4-E44234E7F6B0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801" name="楕円 1800">
                  <a:extLst>
                    <a:ext uri="{FF2B5EF4-FFF2-40B4-BE49-F238E27FC236}">
                      <a16:creationId xmlns:a16="http://schemas.microsoft.com/office/drawing/2014/main" id="{8C706FAD-A5C7-4373-8252-11770675F61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2" name="正方形/長方形 1801">
                  <a:extLst>
                    <a:ext uri="{FF2B5EF4-FFF2-40B4-BE49-F238E27FC236}">
                      <a16:creationId xmlns:a16="http://schemas.microsoft.com/office/drawing/2014/main" id="{4AA14637-2EF4-4CFD-9A43-AD5F881A50F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86" name="グループ化 1785">
                <a:extLst>
                  <a:ext uri="{FF2B5EF4-FFF2-40B4-BE49-F238E27FC236}">
                    <a16:creationId xmlns:a16="http://schemas.microsoft.com/office/drawing/2014/main" id="{EE48EF90-7A1C-4BBD-A3A9-E3518417ED82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799" name="楕円 1798">
                  <a:extLst>
                    <a:ext uri="{FF2B5EF4-FFF2-40B4-BE49-F238E27FC236}">
                      <a16:creationId xmlns:a16="http://schemas.microsoft.com/office/drawing/2014/main" id="{F5389106-6BC9-4504-A360-B1F0D65CADD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0" name="正方形/長方形 1799">
                  <a:extLst>
                    <a:ext uri="{FF2B5EF4-FFF2-40B4-BE49-F238E27FC236}">
                      <a16:creationId xmlns:a16="http://schemas.microsoft.com/office/drawing/2014/main" id="{8675459D-E0E6-48E6-B155-4D7E6B8E460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87" name="グループ化 1786">
                <a:extLst>
                  <a:ext uri="{FF2B5EF4-FFF2-40B4-BE49-F238E27FC236}">
                    <a16:creationId xmlns:a16="http://schemas.microsoft.com/office/drawing/2014/main" id="{E71CFF6E-23A1-48CB-AE60-F9694C649439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797" name="楕円 1796">
                  <a:extLst>
                    <a:ext uri="{FF2B5EF4-FFF2-40B4-BE49-F238E27FC236}">
                      <a16:creationId xmlns:a16="http://schemas.microsoft.com/office/drawing/2014/main" id="{DB265196-697B-4259-8831-7854336C172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98" name="正方形/長方形 1797">
                  <a:extLst>
                    <a:ext uri="{FF2B5EF4-FFF2-40B4-BE49-F238E27FC236}">
                      <a16:creationId xmlns:a16="http://schemas.microsoft.com/office/drawing/2014/main" id="{C0143CE1-0BCE-412A-A291-3AE5330120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88" name="グループ化 1787">
                <a:extLst>
                  <a:ext uri="{FF2B5EF4-FFF2-40B4-BE49-F238E27FC236}">
                    <a16:creationId xmlns:a16="http://schemas.microsoft.com/office/drawing/2014/main" id="{0D20F09F-5C4A-4EEC-9993-564D68D91DF1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795" name="楕円 1794">
                  <a:extLst>
                    <a:ext uri="{FF2B5EF4-FFF2-40B4-BE49-F238E27FC236}">
                      <a16:creationId xmlns:a16="http://schemas.microsoft.com/office/drawing/2014/main" id="{5AABB0F1-4B0B-4A2C-A27C-D1CAEFE8CFB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96" name="正方形/長方形 1795">
                  <a:extLst>
                    <a:ext uri="{FF2B5EF4-FFF2-40B4-BE49-F238E27FC236}">
                      <a16:creationId xmlns:a16="http://schemas.microsoft.com/office/drawing/2014/main" id="{678BCF6C-C6DC-4D98-BE9D-0B0034D07F7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789" name="楕円 1788">
                <a:extLst>
                  <a:ext uri="{FF2B5EF4-FFF2-40B4-BE49-F238E27FC236}">
                    <a16:creationId xmlns:a16="http://schemas.microsoft.com/office/drawing/2014/main" id="{308D42AA-2098-435A-AB01-3F22A48CE517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0" name="楕円 1789">
                <a:extLst>
                  <a:ext uri="{FF2B5EF4-FFF2-40B4-BE49-F238E27FC236}">
                    <a16:creationId xmlns:a16="http://schemas.microsoft.com/office/drawing/2014/main" id="{6E775A36-A3B4-4509-92A9-FCA1909B1A09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1" name="楕円 1790">
                <a:extLst>
                  <a:ext uri="{FF2B5EF4-FFF2-40B4-BE49-F238E27FC236}">
                    <a16:creationId xmlns:a16="http://schemas.microsoft.com/office/drawing/2014/main" id="{FF6378BE-7FE7-45DF-A0A9-B94D07C9443F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2" name="月 1791">
                <a:extLst>
                  <a:ext uri="{FF2B5EF4-FFF2-40B4-BE49-F238E27FC236}">
                    <a16:creationId xmlns:a16="http://schemas.microsoft.com/office/drawing/2014/main" id="{E4D2468B-D2E0-4908-8CAC-68266FD8A8D9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93" name="アーチ 1792">
                <a:extLst>
                  <a:ext uri="{FF2B5EF4-FFF2-40B4-BE49-F238E27FC236}">
                    <a16:creationId xmlns:a16="http://schemas.microsoft.com/office/drawing/2014/main" id="{08546DE0-9B9D-49CD-B0D8-897B78B1990F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4" name="アーチ 1793">
                <a:extLst>
                  <a:ext uri="{FF2B5EF4-FFF2-40B4-BE49-F238E27FC236}">
                    <a16:creationId xmlns:a16="http://schemas.microsoft.com/office/drawing/2014/main" id="{96C55809-42D7-4FCC-B013-9FF50358631D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FA46FFD1-9A89-4F4C-AE3D-2E8CCCB4186D}"/>
              </a:ext>
            </a:extLst>
          </p:cNvPr>
          <p:cNvGrpSpPr>
            <a:grpSpLocks noChangeAspect="1"/>
          </p:cNvGrpSpPr>
          <p:nvPr/>
        </p:nvGrpSpPr>
        <p:grpSpPr>
          <a:xfrm>
            <a:off x="2889026" y="4538453"/>
            <a:ext cx="540000" cy="540000"/>
            <a:chOff x="-37511" y="106817"/>
            <a:chExt cx="3798829" cy="3827307"/>
          </a:xfrm>
        </p:grpSpPr>
        <p:grpSp>
          <p:nvGrpSpPr>
            <p:cNvPr id="1679" name="グループ化 1678">
              <a:extLst>
                <a:ext uri="{FF2B5EF4-FFF2-40B4-BE49-F238E27FC236}">
                  <a16:creationId xmlns:a16="http://schemas.microsoft.com/office/drawing/2014/main" id="{B303F572-C725-4D62-AA85-4B1F0551296A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751" name="楕円 1750">
                <a:extLst>
                  <a:ext uri="{FF2B5EF4-FFF2-40B4-BE49-F238E27FC236}">
                    <a16:creationId xmlns:a16="http://schemas.microsoft.com/office/drawing/2014/main" id="{07167C42-4AED-4F01-A7FD-1E061AD1389C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2" name="正方形/長方形 1751">
                <a:extLst>
                  <a:ext uri="{FF2B5EF4-FFF2-40B4-BE49-F238E27FC236}">
                    <a16:creationId xmlns:a16="http://schemas.microsoft.com/office/drawing/2014/main" id="{BB617E37-344D-4648-B797-534BD327D26B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80" name="グループ化 1679">
              <a:extLst>
                <a:ext uri="{FF2B5EF4-FFF2-40B4-BE49-F238E27FC236}">
                  <a16:creationId xmlns:a16="http://schemas.microsoft.com/office/drawing/2014/main" id="{C5A54C9A-90CA-433E-9B4A-403F0AD22AF1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681" name="グループ化 1680">
                <a:extLst>
                  <a:ext uri="{FF2B5EF4-FFF2-40B4-BE49-F238E27FC236}">
                    <a16:creationId xmlns:a16="http://schemas.microsoft.com/office/drawing/2014/main" id="{445D285F-D7DB-416D-85E7-2368ACD5189E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749" name="楕円 1748">
                  <a:extLst>
                    <a:ext uri="{FF2B5EF4-FFF2-40B4-BE49-F238E27FC236}">
                      <a16:creationId xmlns:a16="http://schemas.microsoft.com/office/drawing/2014/main" id="{2F036566-D4CF-423A-990A-CD4C3DF53AD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50" name="正方形/長方形 1749">
                  <a:extLst>
                    <a:ext uri="{FF2B5EF4-FFF2-40B4-BE49-F238E27FC236}">
                      <a16:creationId xmlns:a16="http://schemas.microsoft.com/office/drawing/2014/main" id="{D5E40983-D062-41B5-AFE2-2232C189E06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2" name="グループ化 1681">
                <a:extLst>
                  <a:ext uri="{FF2B5EF4-FFF2-40B4-BE49-F238E27FC236}">
                    <a16:creationId xmlns:a16="http://schemas.microsoft.com/office/drawing/2014/main" id="{2F45CD3E-AC1F-460E-8247-33402FB3B55E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747" name="楕円 1746">
                  <a:extLst>
                    <a:ext uri="{FF2B5EF4-FFF2-40B4-BE49-F238E27FC236}">
                      <a16:creationId xmlns:a16="http://schemas.microsoft.com/office/drawing/2014/main" id="{14C73654-EE55-4C50-A7F1-E7B5E93A05D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8" name="正方形/長方形 1747">
                  <a:extLst>
                    <a:ext uri="{FF2B5EF4-FFF2-40B4-BE49-F238E27FC236}">
                      <a16:creationId xmlns:a16="http://schemas.microsoft.com/office/drawing/2014/main" id="{C8EC3C4A-A3C3-4E2C-9578-CC1BD3B0933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3" name="グループ化 1682">
                <a:extLst>
                  <a:ext uri="{FF2B5EF4-FFF2-40B4-BE49-F238E27FC236}">
                    <a16:creationId xmlns:a16="http://schemas.microsoft.com/office/drawing/2014/main" id="{52394E34-7225-4C9A-8D39-63DCC9C2F020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745" name="楕円 1744">
                  <a:extLst>
                    <a:ext uri="{FF2B5EF4-FFF2-40B4-BE49-F238E27FC236}">
                      <a16:creationId xmlns:a16="http://schemas.microsoft.com/office/drawing/2014/main" id="{B3EFDD12-7E21-4EDB-AC92-178B57C4EB2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6" name="正方形/長方形 1745">
                  <a:extLst>
                    <a:ext uri="{FF2B5EF4-FFF2-40B4-BE49-F238E27FC236}">
                      <a16:creationId xmlns:a16="http://schemas.microsoft.com/office/drawing/2014/main" id="{306EF3E0-D81F-442A-87A0-7CC6440A86D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4" name="グループ化 1683">
                <a:extLst>
                  <a:ext uri="{FF2B5EF4-FFF2-40B4-BE49-F238E27FC236}">
                    <a16:creationId xmlns:a16="http://schemas.microsoft.com/office/drawing/2014/main" id="{B9AA15F4-6009-4B26-90FB-4A8DCD87CEA6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743" name="楕円 1742">
                  <a:extLst>
                    <a:ext uri="{FF2B5EF4-FFF2-40B4-BE49-F238E27FC236}">
                      <a16:creationId xmlns:a16="http://schemas.microsoft.com/office/drawing/2014/main" id="{34C83A61-3085-4C11-9335-FDF26AE274B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4" name="正方形/長方形 1743">
                  <a:extLst>
                    <a:ext uri="{FF2B5EF4-FFF2-40B4-BE49-F238E27FC236}">
                      <a16:creationId xmlns:a16="http://schemas.microsoft.com/office/drawing/2014/main" id="{AACE8403-1AAD-4498-AC77-E2369D2A278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5" name="グループ化 1684">
                <a:extLst>
                  <a:ext uri="{FF2B5EF4-FFF2-40B4-BE49-F238E27FC236}">
                    <a16:creationId xmlns:a16="http://schemas.microsoft.com/office/drawing/2014/main" id="{403297FB-70F0-475C-A810-661FE13FEF0D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741" name="楕円 1740">
                  <a:extLst>
                    <a:ext uri="{FF2B5EF4-FFF2-40B4-BE49-F238E27FC236}">
                      <a16:creationId xmlns:a16="http://schemas.microsoft.com/office/drawing/2014/main" id="{F42733C8-467A-4BDB-BF2A-95CE054BA2F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2" name="正方形/長方形 1741">
                  <a:extLst>
                    <a:ext uri="{FF2B5EF4-FFF2-40B4-BE49-F238E27FC236}">
                      <a16:creationId xmlns:a16="http://schemas.microsoft.com/office/drawing/2014/main" id="{77815A18-8DA3-4FB6-B375-46CD27F4418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6" name="グループ化 1685">
                <a:extLst>
                  <a:ext uri="{FF2B5EF4-FFF2-40B4-BE49-F238E27FC236}">
                    <a16:creationId xmlns:a16="http://schemas.microsoft.com/office/drawing/2014/main" id="{214185FC-6705-4C6E-94E8-509C5941B937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739" name="楕円 1738">
                  <a:extLst>
                    <a:ext uri="{FF2B5EF4-FFF2-40B4-BE49-F238E27FC236}">
                      <a16:creationId xmlns:a16="http://schemas.microsoft.com/office/drawing/2014/main" id="{A05C5795-6AEA-4D65-84A5-C02021D1F79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0" name="正方形/長方形 1739">
                  <a:extLst>
                    <a:ext uri="{FF2B5EF4-FFF2-40B4-BE49-F238E27FC236}">
                      <a16:creationId xmlns:a16="http://schemas.microsoft.com/office/drawing/2014/main" id="{FB254FD7-435F-4CF1-9350-DB5322AFD6B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7" name="グループ化 1686">
                <a:extLst>
                  <a:ext uri="{FF2B5EF4-FFF2-40B4-BE49-F238E27FC236}">
                    <a16:creationId xmlns:a16="http://schemas.microsoft.com/office/drawing/2014/main" id="{8B45CBAA-1F3C-43CB-A24A-2004EA004654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737" name="楕円 1736">
                  <a:extLst>
                    <a:ext uri="{FF2B5EF4-FFF2-40B4-BE49-F238E27FC236}">
                      <a16:creationId xmlns:a16="http://schemas.microsoft.com/office/drawing/2014/main" id="{AA2CD8ED-E7A1-422B-9E59-F7D7A7DBC5D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8" name="正方形/長方形 1737">
                  <a:extLst>
                    <a:ext uri="{FF2B5EF4-FFF2-40B4-BE49-F238E27FC236}">
                      <a16:creationId xmlns:a16="http://schemas.microsoft.com/office/drawing/2014/main" id="{6505CE0F-E521-4561-90E2-42449F06B8D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8" name="グループ化 1687">
                <a:extLst>
                  <a:ext uri="{FF2B5EF4-FFF2-40B4-BE49-F238E27FC236}">
                    <a16:creationId xmlns:a16="http://schemas.microsoft.com/office/drawing/2014/main" id="{68AD777A-795B-4230-BD8C-AD919B1F52B5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735" name="楕円 1734">
                  <a:extLst>
                    <a:ext uri="{FF2B5EF4-FFF2-40B4-BE49-F238E27FC236}">
                      <a16:creationId xmlns:a16="http://schemas.microsoft.com/office/drawing/2014/main" id="{3A83471D-1F49-4F23-ABA1-CC8FDDD3317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6" name="正方形/長方形 1735">
                  <a:extLst>
                    <a:ext uri="{FF2B5EF4-FFF2-40B4-BE49-F238E27FC236}">
                      <a16:creationId xmlns:a16="http://schemas.microsoft.com/office/drawing/2014/main" id="{BC74E77A-83F2-4173-B40F-A848A199331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89" name="グループ化 1688">
                <a:extLst>
                  <a:ext uri="{FF2B5EF4-FFF2-40B4-BE49-F238E27FC236}">
                    <a16:creationId xmlns:a16="http://schemas.microsoft.com/office/drawing/2014/main" id="{ADC88439-86A6-4F4E-975B-228E5D35BACE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733" name="楕円 1732">
                  <a:extLst>
                    <a:ext uri="{FF2B5EF4-FFF2-40B4-BE49-F238E27FC236}">
                      <a16:creationId xmlns:a16="http://schemas.microsoft.com/office/drawing/2014/main" id="{F9A90364-8892-455E-BF7B-F9452262994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4" name="正方形/長方形 1733">
                  <a:extLst>
                    <a:ext uri="{FF2B5EF4-FFF2-40B4-BE49-F238E27FC236}">
                      <a16:creationId xmlns:a16="http://schemas.microsoft.com/office/drawing/2014/main" id="{AAB078F7-6932-4768-BB59-32296DE2746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690" name="楕円 1689">
                <a:extLst>
                  <a:ext uri="{FF2B5EF4-FFF2-40B4-BE49-F238E27FC236}">
                    <a16:creationId xmlns:a16="http://schemas.microsoft.com/office/drawing/2014/main" id="{1E6DAE44-5040-4E38-80C3-C28E8DBA794C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1" name="楕円 1690">
                <a:extLst>
                  <a:ext uri="{FF2B5EF4-FFF2-40B4-BE49-F238E27FC236}">
                    <a16:creationId xmlns:a16="http://schemas.microsoft.com/office/drawing/2014/main" id="{E7724C86-F27C-448F-9D88-BC8406AC76D4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2" name="楕円 1691">
                <a:extLst>
                  <a:ext uri="{FF2B5EF4-FFF2-40B4-BE49-F238E27FC236}">
                    <a16:creationId xmlns:a16="http://schemas.microsoft.com/office/drawing/2014/main" id="{053555C8-C069-4E70-A09F-A58750B8F0FC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3" name="楕円 1692">
                <a:extLst>
                  <a:ext uri="{FF2B5EF4-FFF2-40B4-BE49-F238E27FC236}">
                    <a16:creationId xmlns:a16="http://schemas.microsoft.com/office/drawing/2014/main" id="{2B285877-0CF9-4383-A2D7-47D174510BE0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4" name="楕円 1693">
                <a:extLst>
                  <a:ext uri="{FF2B5EF4-FFF2-40B4-BE49-F238E27FC236}">
                    <a16:creationId xmlns:a16="http://schemas.microsoft.com/office/drawing/2014/main" id="{F24D4059-B238-4377-9548-C95D2ACDBE64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5" name="楕円 1694">
                <a:extLst>
                  <a:ext uri="{FF2B5EF4-FFF2-40B4-BE49-F238E27FC236}">
                    <a16:creationId xmlns:a16="http://schemas.microsoft.com/office/drawing/2014/main" id="{0BB856DE-F469-4F8B-A8A4-E41CA3F53F57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6" name="楕円 1695">
                <a:extLst>
                  <a:ext uri="{FF2B5EF4-FFF2-40B4-BE49-F238E27FC236}">
                    <a16:creationId xmlns:a16="http://schemas.microsoft.com/office/drawing/2014/main" id="{E14743BE-F86F-4D8B-90FA-304C77179B0C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7" name="楕円 1696">
                <a:extLst>
                  <a:ext uri="{FF2B5EF4-FFF2-40B4-BE49-F238E27FC236}">
                    <a16:creationId xmlns:a16="http://schemas.microsoft.com/office/drawing/2014/main" id="{B65D4607-8F26-4EA0-856A-42DB1D05A8F7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8" name="楕円 1697">
                <a:extLst>
                  <a:ext uri="{FF2B5EF4-FFF2-40B4-BE49-F238E27FC236}">
                    <a16:creationId xmlns:a16="http://schemas.microsoft.com/office/drawing/2014/main" id="{3EDE8F3E-E16A-4BB3-878F-7986505A0347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9" name="楕円 1698">
                <a:extLst>
                  <a:ext uri="{FF2B5EF4-FFF2-40B4-BE49-F238E27FC236}">
                    <a16:creationId xmlns:a16="http://schemas.microsoft.com/office/drawing/2014/main" id="{B462E1C5-8E45-4704-B7EF-833C26FBC363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0" name="楕円 1699">
                <a:extLst>
                  <a:ext uri="{FF2B5EF4-FFF2-40B4-BE49-F238E27FC236}">
                    <a16:creationId xmlns:a16="http://schemas.microsoft.com/office/drawing/2014/main" id="{98701D74-C617-411D-90DA-5DE743617CB3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1" name="楕円 1700">
                <a:extLst>
                  <a:ext uri="{FF2B5EF4-FFF2-40B4-BE49-F238E27FC236}">
                    <a16:creationId xmlns:a16="http://schemas.microsoft.com/office/drawing/2014/main" id="{B9F62D45-9EC0-4FDD-A97B-005EA1C18D8C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2" name="楕円 1701">
                <a:extLst>
                  <a:ext uri="{FF2B5EF4-FFF2-40B4-BE49-F238E27FC236}">
                    <a16:creationId xmlns:a16="http://schemas.microsoft.com/office/drawing/2014/main" id="{C37EC1A3-1BD1-4452-BC14-96C005C3039B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3" name="楕円 1702">
                <a:extLst>
                  <a:ext uri="{FF2B5EF4-FFF2-40B4-BE49-F238E27FC236}">
                    <a16:creationId xmlns:a16="http://schemas.microsoft.com/office/drawing/2014/main" id="{72F273C6-CFD4-430D-8D18-5575ED950C90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4" name="楕円 1703">
                <a:extLst>
                  <a:ext uri="{FF2B5EF4-FFF2-40B4-BE49-F238E27FC236}">
                    <a16:creationId xmlns:a16="http://schemas.microsoft.com/office/drawing/2014/main" id="{07F72D5F-51BA-43DD-8D6E-5BCE76EE61BB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5" name="楕円 1704">
                <a:extLst>
                  <a:ext uri="{FF2B5EF4-FFF2-40B4-BE49-F238E27FC236}">
                    <a16:creationId xmlns:a16="http://schemas.microsoft.com/office/drawing/2014/main" id="{54A0A16E-13E2-40F6-8C9D-25845C97C6C7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6" name="楕円 1705">
                <a:extLst>
                  <a:ext uri="{FF2B5EF4-FFF2-40B4-BE49-F238E27FC236}">
                    <a16:creationId xmlns:a16="http://schemas.microsoft.com/office/drawing/2014/main" id="{02D1DFE7-C8B8-4020-ACC5-34EE85D729E6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7" name="楕円 1706">
                <a:extLst>
                  <a:ext uri="{FF2B5EF4-FFF2-40B4-BE49-F238E27FC236}">
                    <a16:creationId xmlns:a16="http://schemas.microsoft.com/office/drawing/2014/main" id="{5BEEB625-0950-4321-AF20-ED9693F8E96D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08" name="楕円 1707">
                <a:extLst>
                  <a:ext uri="{FF2B5EF4-FFF2-40B4-BE49-F238E27FC236}">
                    <a16:creationId xmlns:a16="http://schemas.microsoft.com/office/drawing/2014/main" id="{5351D750-E65F-4919-BADB-7C826B51EDAC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709" name="グループ化 1708">
                <a:extLst>
                  <a:ext uri="{FF2B5EF4-FFF2-40B4-BE49-F238E27FC236}">
                    <a16:creationId xmlns:a16="http://schemas.microsoft.com/office/drawing/2014/main" id="{F3CCFDF7-D4CE-4390-A117-8B5E26F02BFB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731" name="楕円 1730">
                  <a:extLst>
                    <a:ext uri="{FF2B5EF4-FFF2-40B4-BE49-F238E27FC236}">
                      <a16:creationId xmlns:a16="http://schemas.microsoft.com/office/drawing/2014/main" id="{47D4D3F3-BD3A-401F-B4BA-E3C98295C90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2" name="正方形/長方形 1731">
                  <a:extLst>
                    <a:ext uri="{FF2B5EF4-FFF2-40B4-BE49-F238E27FC236}">
                      <a16:creationId xmlns:a16="http://schemas.microsoft.com/office/drawing/2014/main" id="{05A5ADEE-6719-4CDE-BF63-FC5BA0013DD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10" name="グループ化 1709">
                <a:extLst>
                  <a:ext uri="{FF2B5EF4-FFF2-40B4-BE49-F238E27FC236}">
                    <a16:creationId xmlns:a16="http://schemas.microsoft.com/office/drawing/2014/main" id="{965A4A3A-C1B7-44E6-84B9-9B32422E79EC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729" name="楕円 1728">
                  <a:extLst>
                    <a:ext uri="{FF2B5EF4-FFF2-40B4-BE49-F238E27FC236}">
                      <a16:creationId xmlns:a16="http://schemas.microsoft.com/office/drawing/2014/main" id="{28196E75-E658-4A64-8178-1123F59E006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0" name="正方形/長方形 1729">
                  <a:extLst>
                    <a:ext uri="{FF2B5EF4-FFF2-40B4-BE49-F238E27FC236}">
                      <a16:creationId xmlns:a16="http://schemas.microsoft.com/office/drawing/2014/main" id="{5943490E-0957-4238-91D5-98E459A121D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11" name="グループ化 1710">
                <a:extLst>
                  <a:ext uri="{FF2B5EF4-FFF2-40B4-BE49-F238E27FC236}">
                    <a16:creationId xmlns:a16="http://schemas.microsoft.com/office/drawing/2014/main" id="{D416323D-2C4E-4973-90E5-4516DDD6AC3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727" name="楕円 1726">
                  <a:extLst>
                    <a:ext uri="{FF2B5EF4-FFF2-40B4-BE49-F238E27FC236}">
                      <a16:creationId xmlns:a16="http://schemas.microsoft.com/office/drawing/2014/main" id="{851F42EF-0B03-468F-8B5B-19CFE64C12E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8" name="正方形/長方形 1727">
                  <a:extLst>
                    <a:ext uri="{FF2B5EF4-FFF2-40B4-BE49-F238E27FC236}">
                      <a16:creationId xmlns:a16="http://schemas.microsoft.com/office/drawing/2014/main" id="{63174828-FE47-4356-BC5D-57B4671014C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12" name="グループ化 1711">
                <a:extLst>
                  <a:ext uri="{FF2B5EF4-FFF2-40B4-BE49-F238E27FC236}">
                    <a16:creationId xmlns:a16="http://schemas.microsoft.com/office/drawing/2014/main" id="{F0DA1BBD-911D-48C8-9BB6-80412B074DAB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725" name="楕円 1724">
                  <a:extLst>
                    <a:ext uri="{FF2B5EF4-FFF2-40B4-BE49-F238E27FC236}">
                      <a16:creationId xmlns:a16="http://schemas.microsoft.com/office/drawing/2014/main" id="{E249B06C-8670-490A-9F0C-C57488D17F3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6" name="正方形/長方形 1725">
                  <a:extLst>
                    <a:ext uri="{FF2B5EF4-FFF2-40B4-BE49-F238E27FC236}">
                      <a16:creationId xmlns:a16="http://schemas.microsoft.com/office/drawing/2014/main" id="{3D41EB2C-03EF-4482-B538-C4DF81C11D3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13" name="グループ化 1712">
                <a:extLst>
                  <a:ext uri="{FF2B5EF4-FFF2-40B4-BE49-F238E27FC236}">
                    <a16:creationId xmlns:a16="http://schemas.microsoft.com/office/drawing/2014/main" id="{48A56141-B153-4385-BB1E-AFD3198A8EF1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723" name="楕円 1722">
                  <a:extLst>
                    <a:ext uri="{FF2B5EF4-FFF2-40B4-BE49-F238E27FC236}">
                      <a16:creationId xmlns:a16="http://schemas.microsoft.com/office/drawing/2014/main" id="{03B3B33F-1854-4A57-9AF3-F90738F5948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4" name="正方形/長方形 1723">
                  <a:extLst>
                    <a:ext uri="{FF2B5EF4-FFF2-40B4-BE49-F238E27FC236}">
                      <a16:creationId xmlns:a16="http://schemas.microsoft.com/office/drawing/2014/main" id="{6828C9B7-5550-4C9F-AEE1-1C43ABCB899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14" name="グループ化 1713">
                <a:extLst>
                  <a:ext uri="{FF2B5EF4-FFF2-40B4-BE49-F238E27FC236}">
                    <a16:creationId xmlns:a16="http://schemas.microsoft.com/office/drawing/2014/main" id="{8E21C224-42D1-4DC1-9D53-0995AEA24773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721" name="楕円 1720">
                  <a:extLst>
                    <a:ext uri="{FF2B5EF4-FFF2-40B4-BE49-F238E27FC236}">
                      <a16:creationId xmlns:a16="http://schemas.microsoft.com/office/drawing/2014/main" id="{A5AD3CA8-CFBD-4591-AB7A-13E6BF42738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2" name="正方形/長方形 1721">
                  <a:extLst>
                    <a:ext uri="{FF2B5EF4-FFF2-40B4-BE49-F238E27FC236}">
                      <a16:creationId xmlns:a16="http://schemas.microsoft.com/office/drawing/2014/main" id="{6F8A3F34-9613-4929-A179-70CC0429399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715" name="楕円 1714">
                <a:extLst>
                  <a:ext uri="{FF2B5EF4-FFF2-40B4-BE49-F238E27FC236}">
                    <a16:creationId xmlns:a16="http://schemas.microsoft.com/office/drawing/2014/main" id="{062A3AEC-ADEA-49D3-9867-A1B80A4E559C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6" name="楕円 1715">
                <a:extLst>
                  <a:ext uri="{FF2B5EF4-FFF2-40B4-BE49-F238E27FC236}">
                    <a16:creationId xmlns:a16="http://schemas.microsoft.com/office/drawing/2014/main" id="{142BECDC-C79B-44C9-9BEB-1900A9F8E0E0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7" name="楕円 1716">
                <a:extLst>
                  <a:ext uri="{FF2B5EF4-FFF2-40B4-BE49-F238E27FC236}">
                    <a16:creationId xmlns:a16="http://schemas.microsoft.com/office/drawing/2014/main" id="{9D85EC5C-E56A-498D-B465-13C5D5DD5E04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8" name="月 1717">
                <a:extLst>
                  <a:ext uri="{FF2B5EF4-FFF2-40B4-BE49-F238E27FC236}">
                    <a16:creationId xmlns:a16="http://schemas.microsoft.com/office/drawing/2014/main" id="{D1ABF367-5B26-40F7-A7F7-27A2DED12BA4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19" name="アーチ 1718">
                <a:extLst>
                  <a:ext uri="{FF2B5EF4-FFF2-40B4-BE49-F238E27FC236}">
                    <a16:creationId xmlns:a16="http://schemas.microsoft.com/office/drawing/2014/main" id="{1EF9C577-1ADA-4D35-8476-53F53CBCC1FE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0" name="アーチ 1719">
                <a:extLst>
                  <a:ext uri="{FF2B5EF4-FFF2-40B4-BE49-F238E27FC236}">
                    <a16:creationId xmlns:a16="http://schemas.microsoft.com/office/drawing/2014/main" id="{AB9B82DD-10FD-4DA1-98CA-A02DB843E8E6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2E8BA1E-52C5-49A7-BA47-91C93C3F1E06}"/>
              </a:ext>
            </a:extLst>
          </p:cNvPr>
          <p:cNvGrpSpPr>
            <a:grpSpLocks noChangeAspect="1"/>
          </p:cNvGrpSpPr>
          <p:nvPr/>
        </p:nvGrpSpPr>
        <p:grpSpPr>
          <a:xfrm>
            <a:off x="-22452" y="3842659"/>
            <a:ext cx="720000" cy="720000"/>
            <a:chOff x="-37511" y="106817"/>
            <a:chExt cx="3798829" cy="3827307"/>
          </a:xfrm>
        </p:grpSpPr>
        <p:grpSp>
          <p:nvGrpSpPr>
            <p:cNvPr id="1605" name="グループ化 1604">
              <a:extLst>
                <a:ext uri="{FF2B5EF4-FFF2-40B4-BE49-F238E27FC236}">
                  <a16:creationId xmlns:a16="http://schemas.microsoft.com/office/drawing/2014/main" id="{7639A81D-895E-4B32-B12A-8E531190024A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677" name="楕円 1676">
                <a:extLst>
                  <a:ext uri="{FF2B5EF4-FFF2-40B4-BE49-F238E27FC236}">
                    <a16:creationId xmlns:a16="http://schemas.microsoft.com/office/drawing/2014/main" id="{45CFB6BE-F2B9-450A-AADD-2F8D31071B6C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78" name="正方形/長方形 1677">
                <a:extLst>
                  <a:ext uri="{FF2B5EF4-FFF2-40B4-BE49-F238E27FC236}">
                    <a16:creationId xmlns:a16="http://schemas.microsoft.com/office/drawing/2014/main" id="{97332AB0-6638-43F7-9D59-73257C2D8126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06" name="グループ化 1605">
              <a:extLst>
                <a:ext uri="{FF2B5EF4-FFF2-40B4-BE49-F238E27FC236}">
                  <a16:creationId xmlns:a16="http://schemas.microsoft.com/office/drawing/2014/main" id="{65A517E9-C49B-480D-82A8-D7D9D56C4B21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607" name="グループ化 1606">
                <a:extLst>
                  <a:ext uri="{FF2B5EF4-FFF2-40B4-BE49-F238E27FC236}">
                    <a16:creationId xmlns:a16="http://schemas.microsoft.com/office/drawing/2014/main" id="{19225BF9-26BC-4B7D-AEEC-812115BB5CC7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675" name="楕円 1674">
                  <a:extLst>
                    <a:ext uri="{FF2B5EF4-FFF2-40B4-BE49-F238E27FC236}">
                      <a16:creationId xmlns:a16="http://schemas.microsoft.com/office/drawing/2014/main" id="{4F8B60E4-6FD2-4680-802D-5AACB513E34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6" name="正方形/長方形 1675">
                  <a:extLst>
                    <a:ext uri="{FF2B5EF4-FFF2-40B4-BE49-F238E27FC236}">
                      <a16:creationId xmlns:a16="http://schemas.microsoft.com/office/drawing/2014/main" id="{2C6BA1BE-63CE-44F5-AA2A-07D50852992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08" name="グループ化 1607">
                <a:extLst>
                  <a:ext uri="{FF2B5EF4-FFF2-40B4-BE49-F238E27FC236}">
                    <a16:creationId xmlns:a16="http://schemas.microsoft.com/office/drawing/2014/main" id="{58DE89E2-562C-40D7-887F-A0B7E58DA301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673" name="楕円 1672">
                  <a:extLst>
                    <a:ext uri="{FF2B5EF4-FFF2-40B4-BE49-F238E27FC236}">
                      <a16:creationId xmlns:a16="http://schemas.microsoft.com/office/drawing/2014/main" id="{1E1B3DDB-5CBB-433A-997B-5738C253104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4" name="正方形/長方形 1673">
                  <a:extLst>
                    <a:ext uri="{FF2B5EF4-FFF2-40B4-BE49-F238E27FC236}">
                      <a16:creationId xmlns:a16="http://schemas.microsoft.com/office/drawing/2014/main" id="{047B51FF-AFF0-4499-A0CD-9717FB5D492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09" name="グループ化 1608">
                <a:extLst>
                  <a:ext uri="{FF2B5EF4-FFF2-40B4-BE49-F238E27FC236}">
                    <a16:creationId xmlns:a16="http://schemas.microsoft.com/office/drawing/2014/main" id="{F05E11FE-579C-41ED-8FA4-AE4402F224D2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671" name="楕円 1670">
                  <a:extLst>
                    <a:ext uri="{FF2B5EF4-FFF2-40B4-BE49-F238E27FC236}">
                      <a16:creationId xmlns:a16="http://schemas.microsoft.com/office/drawing/2014/main" id="{38506A5C-72BA-4A57-9801-AD736A695CC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2" name="正方形/長方形 1671">
                  <a:extLst>
                    <a:ext uri="{FF2B5EF4-FFF2-40B4-BE49-F238E27FC236}">
                      <a16:creationId xmlns:a16="http://schemas.microsoft.com/office/drawing/2014/main" id="{EF8537DF-BD20-4121-B14A-18BAE27E172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10" name="グループ化 1609">
                <a:extLst>
                  <a:ext uri="{FF2B5EF4-FFF2-40B4-BE49-F238E27FC236}">
                    <a16:creationId xmlns:a16="http://schemas.microsoft.com/office/drawing/2014/main" id="{029A34D1-4C15-43E4-B7E1-C63C081D9E49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669" name="楕円 1668">
                  <a:extLst>
                    <a:ext uri="{FF2B5EF4-FFF2-40B4-BE49-F238E27FC236}">
                      <a16:creationId xmlns:a16="http://schemas.microsoft.com/office/drawing/2014/main" id="{007D2C77-802F-461E-A31D-0B82E19A919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0" name="正方形/長方形 1669">
                  <a:extLst>
                    <a:ext uri="{FF2B5EF4-FFF2-40B4-BE49-F238E27FC236}">
                      <a16:creationId xmlns:a16="http://schemas.microsoft.com/office/drawing/2014/main" id="{0C4F2B08-1A99-405C-B9B0-4DD2DEA5379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11" name="グループ化 1610">
                <a:extLst>
                  <a:ext uri="{FF2B5EF4-FFF2-40B4-BE49-F238E27FC236}">
                    <a16:creationId xmlns:a16="http://schemas.microsoft.com/office/drawing/2014/main" id="{E724247F-4DED-48A5-BA2E-3BFE50360D62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667" name="楕円 1666">
                  <a:extLst>
                    <a:ext uri="{FF2B5EF4-FFF2-40B4-BE49-F238E27FC236}">
                      <a16:creationId xmlns:a16="http://schemas.microsoft.com/office/drawing/2014/main" id="{05CABF5E-6296-4981-8C1B-9ECB46302C0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8" name="正方形/長方形 1667">
                  <a:extLst>
                    <a:ext uri="{FF2B5EF4-FFF2-40B4-BE49-F238E27FC236}">
                      <a16:creationId xmlns:a16="http://schemas.microsoft.com/office/drawing/2014/main" id="{CBF193E7-98E8-4A4D-ACD6-123140D5F04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12" name="グループ化 1611">
                <a:extLst>
                  <a:ext uri="{FF2B5EF4-FFF2-40B4-BE49-F238E27FC236}">
                    <a16:creationId xmlns:a16="http://schemas.microsoft.com/office/drawing/2014/main" id="{77DBB1AF-B0B5-4836-B16B-F88CCDAB0E20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665" name="楕円 1664">
                  <a:extLst>
                    <a:ext uri="{FF2B5EF4-FFF2-40B4-BE49-F238E27FC236}">
                      <a16:creationId xmlns:a16="http://schemas.microsoft.com/office/drawing/2014/main" id="{099B8A84-61C6-4928-9DF3-BDF2623FB7A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6" name="正方形/長方形 1665">
                  <a:extLst>
                    <a:ext uri="{FF2B5EF4-FFF2-40B4-BE49-F238E27FC236}">
                      <a16:creationId xmlns:a16="http://schemas.microsoft.com/office/drawing/2014/main" id="{4725A401-E3EF-4BB0-B62C-43A079C3A7E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13" name="グループ化 1612">
                <a:extLst>
                  <a:ext uri="{FF2B5EF4-FFF2-40B4-BE49-F238E27FC236}">
                    <a16:creationId xmlns:a16="http://schemas.microsoft.com/office/drawing/2014/main" id="{78355580-671E-434C-9444-5C75FF7DC5A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663" name="楕円 1662">
                  <a:extLst>
                    <a:ext uri="{FF2B5EF4-FFF2-40B4-BE49-F238E27FC236}">
                      <a16:creationId xmlns:a16="http://schemas.microsoft.com/office/drawing/2014/main" id="{F906AF24-5F4A-41D1-B84F-89F4789D79B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4" name="正方形/長方形 1663">
                  <a:extLst>
                    <a:ext uri="{FF2B5EF4-FFF2-40B4-BE49-F238E27FC236}">
                      <a16:creationId xmlns:a16="http://schemas.microsoft.com/office/drawing/2014/main" id="{7A436141-43CF-431D-9965-1592FEE3980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14" name="グループ化 1613">
                <a:extLst>
                  <a:ext uri="{FF2B5EF4-FFF2-40B4-BE49-F238E27FC236}">
                    <a16:creationId xmlns:a16="http://schemas.microsoft.com/office/drawing/2014/main" id="{AA3C10F1-E4BE-4C8E-96E9-D360EF6E8F92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661" name="楕円 1660">
                  <a:extLst>
                    <a:ext uri="{FF2B5EF4-FFF2-40B4-BE49-F238E27FC236}">
                      <a16:creationId xmlns:a16="http://schemas.microsoft.com/office/drawing/2014/main" id="{F8E67BBB-665B-4873-8279-ADB2E70EF78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2" name="正方形/長方形 1661">
                  <a:extLst>
                    <a:ext uri="{FF2B5EF4-FFF2-40B4-BE49-F238E27FC236}">
                      <a16:creationId xmlns:a16="http://schemas.microsoft.com/office/drawing/2014/main" id="{7D1DD5DF-5F36-4A8A-8361-20C904C58B7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15" name="グループ化 1614">
                <a:extLst>
                  <a:ext uri="{FF2B5EF4-FFF2-40B4-BE49-F238E27FC236}">
                    <a16:creationId xmlns:a16="http://schemas.microsoft.com/office/drawing/2014/main" id="{9A37B8B1-5992-4011-AF96-9D8D9B02BD7C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659" name="楕円 1658">
                  <a:extLst>
                    <a:ext uri="{FF2B5EF4-FFF2-40B4-BE49-F238E27FC236}">
                      <a16:creationId xmlns:a16="http://schemas.microsoft.com/office/drawing/2014/main" id="{681D65E2-3556-44DE-BE69-48B33B039A3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0" name="正方形/長方形 1659">
                  <a:extLst>
                    <a:ext uri="{FF2B5EF4-FFF2-40B4-BE49-F238E27FC236}">
                      <a16:creationId xmlns:a16="http://schemas.microsoft.com/office/drawing/2014/main" id="{134A78D8-C5F3-4ED9-95C5-FF32B24EE47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616" name="楕円 1615">
                <a:extLst>
                  <a:ext uri="{FF2B5EF4-FFF2-40B4-BE49-F238E27FC236}">
                    <a16:creationId xmlns:a16="http://schemas.microsoft.com/office/drawing/2014/main" id="{5EA0E130-757E-49EB-95D2-6A783C8C6841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7" name="楕円 1616">
                <a:extLst>
                  <a:ext uri="{FF2B5EF4-FFF2-40B4-BE49-F238E27FC236}">
                    <a16:creationId xmlns:a16="http://schemas.microsoft.com/office/drawing/2014/main" id="{4CF9425C-A0B3-4709-8810-2A2B073B55CC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8" name="楕円 1617">
                <a:extLst>
                  <a:ext uri="{FF2B5EF4-FFF2-40B4-BE49-F238E27FC236}">
                    <a16:creationId xmlns:a16="http://schemas.microsoft.com/office/drawing/2014/main" id="{E9DA4225-0E62-4B53-93CC-719CF759EA3F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9" name="楕円 1618">
                <a:extLst>
                  <a:ext uri="{FF2B5EF4-FFF2-40B4-BE49-F238E27FC236}">
                    <a16:creationId xmlns:a16="http://schemas.microsoft.com/office/drawing/2014/main" id="{65A684B6-D6BF-47C3-BA95-6A8BA58CA38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0" name="楕円 1619">
                <a:extLst>
                  <a:ext uri="{FF2B5EF4-FFF2-40B4-BE49-F238E27FC236}">
                    <a16:creationId xmlns:a16="http://schemas.microsoft.com/office/drawing/2014/main" id="{2BFC040F-215C-4066-9B69-C5D86854E758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1" name="楕円 1620">
                <a:extLst>
                  <a:ext uri="{FF2B5EF4-FFF2-40B4-BE49-F238E27FC236}">
                    <a16:creationId xmlns:a16="http://schemas.microsoft.com/office/drawing/2014/main" id="{D067DB84-C3D8-4488-8AD4-B66CC115A079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2" name="楕円 1621">
                <a:extLst>
                  <a:ext uri="{FF2B5EF4-FFF2-40B4-BE49-F238E27FC236}">
                    <a16:creationId xmlns:a16="http://schemas.microsoft.com/office/drawing/2014/main" id="{FEAF6FFF-1A56-4367-96E6-9AD0D3A754A8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3" name="楕円 1622">
                <a:extLst>
                  <a:ext uri="{FF2B5EF4-FFF2-40B4-BE49-F238E27FC236}">
                    <a16:creationId xmlns:a16="http://schemas.microsoft.com/office/drawing/2014/main" id="{9D1C760C-22D5-4F21-A401-82C1D0D11D58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4" name="楕円 1623">
                <a:extLst>
                  <a:ext uri="{FF2B5EF4-FFF2-40B4-BE49-F238E27FC236}">
                    <a16:creationId xmlns:a16="http://schemas.microsoft.com/office/drawing/2014/main" id="{CDC7B3CC-BC61-45D5-97D5-60B42E4A109D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5" name="楕円 1624">
                <a:extLst>
                  <a:ext uri="{FF2B5EF4-FFF2-40B4-BE49-F238E27FC236}">
                    <a16:creationId xmlns:a16="http://schemas.microsoft.com/office/drawing/2014/main" id="{7B2C1E4C-0EC8-475F-8FA1-6C883524921B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6" name="楕円 1625">
                <a:extLst>
                  <a:ext uri="{FF2B5EF4-FFF2-40B4-BE49-F238E27FC236}">
                    <a16:creationId xmlns:a16="http://schemas.microsoft.com/office/drawing/2014/main" id="{0DE88EB4-97C4-4C41-92A8-9915E83EA20F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7" name="楕円 1626">
                <a:extLst>
                  <a:ext uri="{FF2B5EF4-FFF2-40B4-BE49-F238E27FC236}">
                    <a16:creationId xmlns:a16="http://schemas.microsoft.com/office/drawing/2014/main" id="{A6196657-E57B-4562-8E8D-26ABAB1C6940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8" name="楕円 1627">
                <a:extLst>
                  <a:ext uri="{FF2B5EF4-FFF2-40B4-BE49-F238E27FC236}">
                    <a16:creationId xmlns:a16="http://schemas.microsoft.com/office/drawing/2014/main" id="{2921BF07-6EAF-41CF-8D90-898954815F34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9" name="楕円 1628">
                <a:extLst>
                  <a:ext uri="{FF2B5EF4-FFF2-40B4-BE49-F238E27FC236}">
                    <a16:creationId xmlns:a16="http://schemas.microsoft.com/office/drawing/2014/main" id="{B4C27F32-771C-4BD0-8BC4-6123C6EDCDFC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0" name="楕円 1629">
                <a:extLst>
                  <a:ext uri="{FF2B5EF4-FFF2-40B4-BE49-F238E27FC236}">
                    <a16:creationId xmlns:a16="http://schemas.microsoft.com/office/drawing/2014/main" id="{3F2F9CF1-C9AA-4171-ADC6-F49CF4CDB3D3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1" name="楕円 1630">
                <a:extLst>
                  <a:ext uri="{FF2B5EF4-FFF2-40B4-BE49-F238E27FC236}">
                    <a16:creationId xmlns:a16="http://schemas.microsoft.com/office/drawing/2014/main" id="{C82F5901-3D30-4168-815C-ABA8FC2819ED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2" name="楕円 1631">
                <a:extLst>
                  <a:ext uri="{FF2B5EF4-FFF2-40B4-BE49-F238E27FC236}">
                    <a16:creationId xmlns:a16="http://schemas.microsoft.com/office/drawing/2014/main" id="{B8FF9D56-BA14-498A-B3C2-20F5F7666F03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3" name="楕円 1632">
                <a:extLst>
                  <a:ext uri="{FF2B5EF4-FFF2-40B4-BE49-F238E27FC236}">
                    <a16:creationId xmlns:a16="http://schemas.microsoft.com/office/drawing/2014/main" id="{E96282BF-152C-47ED-B463-756D06ED5FEB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4" name="楕円 1633">
                <a:extLst>
                  <a:ext uri="{FF2B5EF4-FFF2-40B4-BE49-F238E27FC236}">
                    <a16:creationId xmlns:a16="http://schemas.microsoft.com/office/drawing/2014/main" id="{A2347CB9-0E55-4D37-8E86-7B5260D422B3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35" name="グループ化 1634">
                <a:extLst>
                  <a:ext uri="{FF2B5EF4-FFF2-40B4-BE49-F238E27FC236}">
                    <a16:creationId xmlns:a16="http://schemas.microsoft.com/office/drawing/2014/main" id="{CFDEF2F2-E8D5-44EE-8961-D397045CFEE4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657" name="楕円 1656">
                  <a:extLst>
                    <a:ext uri="{FF2B5EF4-FFF2-40B4-BE49-F238E27FC236}">
                      <a16:creationId xmlns:a16="http://schemas.microsoft.com/office/drawing/2014/main" id="{9872D509-4A5D-4BD2-8481-D256854D784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8" name="正方形/長方形 1657">
                  <a:extLst>
                    <a:ext uri="{FF2B5EF4-FFF2-40B4-BE49-F238E27FC236}">
                      <a16:creationId xmlns:a16="http://schemas.microsoft.com/office/drawing/2014/main" id="{C89D0551-23B9-490F-A9F2-1A43CD6A30B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36" name="グループ化 1635">
                <a:extLst>
                  <a:ext uri="{FF2B5EF4-FFF2-40B4-BE49-F238E27FC236}">
                    <a16:creationId xmlns:a16="http://schemas.microsoft.com/office/drawing/2014/main" id="{02B36DCA-E24C-4367-BEE0-360315B2D20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655" name="楕円 1654">
                  <a:extLst>
                    <a:ext uri="{FF2B5EF4-FFF2-40B4-BE49-F238E27FC236}">
                      <a16:creationId xmlns:a16="http://schemas.microsoft.com/office/drawing/2014/main" id="{6E733BFA-1E53-4250-BB08-4D93AC25044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6" name="正方形/長方形 1655">
                  <a:extLst>
                    <a:ext uri="{FF2B5EF4-FFF2-40B4-BE49-F238E27FC236}">
                      <a16:creationId xmlns:a16="http://schemas.microsoft.com/office/drawing/2014/main" id="{439F3C8C-5899-4BD9-B280-519293F2D81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37" name="グループ化 1636">
                <a:extLst>
                  <a:ext uri="{FF2B5EF4-FFF2-40B4-BE49-F238E27FC236}">
                    <a16:creationId xmlns:a16="http://schemas.microsoft.com/office/drawing/2014/main" id="{C32E3F3B-B355-4EF1-883B-23B7670CAE9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653" name="楕円 1652">
                  <a:extLst>
                    <a:ext uri="{FF2B5EF4-FFF2-40B4-BE49-F238E27FC236}">
                      <a16:creationId xmlns:a16="http://schemas.microsoft.com/office/drawing/2014/main" id="{CBD14878-24EA-455B-9589-56B2117A923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4" name="正方形/長方形 1653">
                  <a:extLst>
                    <a:ext uri="{FF2B5EF4-FFF2-40B4-BE49-F238E27FC236}">
                      <a16:creationId xmlns:a16="http://schemas.microsoft.com/office/drawing/2014/main" id="{8DD861A7-9B2D-4F42-B28E-C576E4C3E88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38" name="グループ化 1637">
                <a:extLst>
                  <a:ext uri="{FF2B5EF4-FFF2-40B4-BE49-F238E27FC236}">
                    <a16:creationId xmlns:a16="http://schemas.microsoft.com/office/drawing/2014/main" id="{B44744AE-2D7E-433C-A7E0-998155934B58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651" name="楕円 1650">
                  <a:extLst>
                    <a:ext uri="{FF2B5EF4-FFF2-40B4-BE49-F238E27FC236}">
                      <a16:creationId xmlns:a16="http://schemas.microsoft.com/office/drawing/2014/main" id="{DBE94A11-C6B8-40FA-9A97-ECA2E314094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2" name="正方形/長方形 1651">
                  <a:extLst>
                    <a:ext uri="{FF2B5EF4-FFF2-40B4-BE49-F238E27FC236}">
                      <a16:creationId xmlns:a16="http://schemas.microsoft.com/office/drawing/2014/main" id="{C13EECD0-3F03-4128-99A8-EE599A11F55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39" name="グループ化 1638">
                <a:extLst>
                  <a:ext uri="{FF2B5EF4-FFF2-40B4-BE49-F238E27FC236}">
                    <a16:creationId xmlns:a16="http://schemas.microsoft.com/office/drawing/2014/main" id="{AE84A7A2-3CB1-4AA0-A3BA-560F4E92DE0D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649" name="楕円 1648">
                  <a:extLst>
                    <a:ext uri="{FF2B5EF4-FFF2-40B4-BE49-F238E27FC236}">
                      <a16:creationId xmlns:a16="http://schemas.microsoft.com/office/drawing/2014/main" id="{8D744736-173B-4292-92E4-25687B8DDE3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0" name="正方形/長方形 1649">
                  <a:extLst>
                    <a:ext uri="{FF2B5EF4-FFF2-40B4-BE49-F238E27FC236}">
                      <a16:creationId xmlns:a16="http://schemas.microsoft.com/office/drawing/2014/main" id="{14315F88-B74C-4765-A207-2DD86115F56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40" name="グループ化 1639">
                <a:extLst>
                  <a:ext uri="{FF2B5EF4-FFF2-40B4-BE49-F238E27FC236}">
                    <a16:creationId xmlns:a16="http://schemas.microsoft.com/office/drawing/2014/main" id="{F6632988-C7AF-417F-B0D2-03DFA99F942E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647" name="楕円 1646">
                  <a:extLst>
                    <a:ext uri="{FF2B5EF4-FFF2-40B4-BE49-F238E27FC236}">
                      <a16:creationId xmlns:a16="http://schemas.microsoft.com/office/drawing/2014/main" id="{81ACC554-A55E-4C19-B4A4-71FA407AEE7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8" name="正方形/長方形 1647">
                  <a:extLst>
                    <a:ext uri="{FF2B5EF4-FFF2-40B4-BE49-F238E27FC236}">
                      <a16:creationId xmlns:a16="http://schemas.microsoft.com/office/drawing/2014/main" id="{41A43AC4-DDF8-49BE-AB6E-4F4807C58C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641" name="楕円 1640">
                <a:extLst>
                  <a:ext uri="{FF2B5EF4-FFF2-40B4-BE49-F238E27FC236}">
                    <a16:creationId xmlns:a16="http://schemas.microsoft.com/office/drawing/2014/main" id="{1D44BB5E-7F82-449F-B71B-2D56F5772ED6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2" name="楕円 1641">
                <a:extLst>
                  <a:ext uri="{FF2B5EF4-FFF2-40B4-BE49-F238E27FC236}">
                    <a16:creationId xmlns:a16="http://schemas.microsoft.com/office/drawing/2014/main" id="{17561394-5A8C-4F36-BAC6-F297078A3724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3" name="楕円 1642">
                <a:extLst>
                  <a:ext uri="{FF2B5EF4-FFF2-40B4-BE49-F238E27FC236}">
                    <a16:creationId xmlns:a16="http://schemas.microsoft.com/office/drawing/2014/main" id="{F5640FC0-4417-44BD-8614-5C70F0742B53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4" name="月 1643">
                <a:extLst>
                  <a:ext uri="{FF2B5EF4-FFF2-40B4-BE49-F238E27FC236}">
                    <a16:creationId xmlns:a16="http://schemas.microsoft.com/office/drawing/2014/main" id="{AFFD828C-59BC-48FB-BF62-3FEDA0A7B921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5" name="アーチ 1644">
                <a:extLst>
                  <a:ext uri="{FF2B5EF4-FFF2-40B4-BE49-F238E27FC236}">
                    <a16:creationId xmlns:a16="http://schemas.microsoft.com/office/drawing/2014/main" id="{BED1DFA3-EE97-4771-8839-D236BF04441A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6" name="アーチ 1645">
                <a:extLst>
                  <a:ext uri="{FF2B5EF4-FFF2-40B4-BE49-F238E27FC236}">
                    <a16:creationId xmlns:a16="http://schemas.microsoft.com/office/drawing/2014/main" id="{5C095823-D966-4665-AFA0-20F5B8D9CF50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FA55F6E6-60F9-43B8-8EC6-1535BE6CC5CD}"/>
              </a:ext>
            </a:extLst>
          </p:cNvPr>
          <p:cNvGrpSpPr>
            <a:grpSpLocks noChangeAspect="1"/>
          </p:cNvGrpSpPr>
          <p:nvPr/>
        </p:nvGrpSpPr>
        <p:grpSpPr>
          <a:xfrm>
            <a:off x="74056" y="2048414"/>
            <a:ext cx="720000" cy="720000"/>
            <a:chOff x="-37511" y="106817"/>
            <a:chExt cx="3798829" cy="3827307"/>
          </a:xfrm>
        </p:grpSpPr>
        <p:grpSp>
          <p:nvGrpSpPr>
            <p:cNvPr id="1531" name="グループ化 1530">
              <a:extLst>
                <a:ext uri="{FF2B5EF4-FFF2-40B4-BE49-F238E27FC236}">
                  <a16:creationId xmlns:a16="http://schemas.microsoft.com/office/drawing/2014/main" id="{531C8966-43EE-4BFA-B090-B9C762DC708D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603" name="楕円 1602">
                <a:extLst>
                  <a:ext uri="{FF2B5EF4-FFF2-40B4-BE49-F238E27FC236}">
                    <a16:creationId xmlns:a16="http://schemas.microsoft.com/office/drawing/2014/main" id="{A99884FC-BD8C-4287-9E6D-52BAA7442E4F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4" name="正方形/長方形 1603">
                <a:extLst>
                  <a:ext uri="{FF2B5EF4-FFF2-40B4-BE49-F238E27FC236}">
                    <a16:creationId xmlns:a16="http://schemas.microsoft.com/office/drawing/2014/main" id="{6500FA0A-6D0B-4338-9E92-68D72F8D67B2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32" name="グループ化 1531">
              <a:extLst>
                <a:ext uri="{FF2B5EF4-FFF2-40B4-BE49-F238E27FC236}">
                  <a16:creationId xmlns:a16="http://schemas.microsoft.com/office/drawing/2014/main" id="{F7128A1C-E37A-4440-B746-1A5BB1A7BB90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533" name="グループ化 1532">
                <a:extLst>
                  <a:ext uri="{FF2B5EF4-FFF2-40B4-BE49-F238E27FC236}">
                    <a16:creationId xmlns:a16="http://schemas.microsoft.com/office/drawing/2014/main" id="{089C9F3B-FE3C-42C5-8063-122F4E29264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601" name="楕円 1600">
                  <a:extLst>
                    <a:ext uri="{FF2B5EF4-FFF2-40B4-BE49-F238E27FC236}">
                      <a16:creationId xmlns:a16="http://schemas.microsoft.com/office/drawing/2014/main" id="{A20EAE5D-A97C-4EA0-A7CC-ED8A9DEFE29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2" name="正方形/長方形 1601">
                  <a:extLst>
                    <a:ext uri="{FF2B5EF4-FFF2-40B4-BE49-F238E27FC236}">
                      <a16:creationId xmlns:a16="http://schemas.microsoft.com/office/drawing/2014/main" id="{0B526FF1-CD09-4FA9-B74B-30C4FF7B462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4" name="グループ化 1533">
                <a:extLst>
                  <a:ext uri="{FF2B5EF4-FFF2-40B4-BE49-F238E27FC236}">
                    <a16:creationId xmlns:a16="http://schemas.microsoft.com/office/drawing/2014/main" id="{BCB34590-1B86-46AA-B639-7FD32DA5B10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599" name="楕円 1598">
                  <a:extLst>
                    <a:ext uri="{FF2B5EF4-FFF2-40B4-BE49-F238E27FC236}">
                      <a16:creationId xmlns:a16="http://schemas.microsoft.com/office/drawing/2014/main" id="{F31CDF79-28C7-400B-BECE-759DBBC3BEE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0" name="正方形/長方形 1599">
                  <a:extLst>
                    <a:ext uri="{FF2B5EF4-FFF2-40B4-BE49-F238E27FC236}">
                      <a16:creationId xmlns:a16="http://schemas.microsoft.com/office/drawing/2014/main" id="{44DD3D3B-7AF9-4629-9502-91FAA04124B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5" name="グループ化 1534">
                <a:extLst>
                  <a:ext uri="{FF2B5EF4-FFF2-40B4-BE49-F238E27FC236}">
                    <a16:creationId xmlns:a16="http://schemas.microsoft.com/office/drawing/2014/main" id="{7A32DAA1-81DD-4769-A37C-1A999325B85A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597" name="楕円 1596">
                  <a:extLst>
                    <a:ext uri="{FF2B5EF4-FFF2-40B4-BE49-F238E27FC236}">
                      <a16:creationId xmlns:a16="http://schemas.microsoft.com/office/drawing/2014/main" id="{AD8ED2C8-7089-41BC-9F6E-88831D65460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8" name="正方形/長方形 1597">
                  <a:extLst>
                    <a:ext uri="{FF2B5EF4-FFF2-40B4-BE49-F238E27FC236}">
                      <a16:creationId xmlns:a16="http://schemas.microsoft.com/office/drawing/2014/main" id="{A78A8BF0-85A1-487C-9F5A-4E6C83D4E21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6" name="グループ化 1535">
                <a:extLst>
                  <a:ext uri="{FF2B5EF4-FFF2-40B4-BE49-F238E27FC236}">
                    <a16:creationId xmlns:a16="http://schemas.microsoft.com/office/drawing/2014/main" id="{6336FFAE-2C56-4A44-A35E-9912E7B86125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595" name="楕円 1594">
                  <a:extLst>
                    <a:ext uri="{FF2B5EF4-FFF2-40B4-BE49-F238E27FC236}">
                      <a16:creationId xmlns:a16="http://schemas.microsoft.com/office/drawing/2014/main" id="{B54B2D60-225D-4AB8-9906-961BE939704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6" name="正方形/長方形 1595">
                  <a:extLst>
                    <a:ext uri="{FF2B5EF4-FFF2-40B4-BE49-F238E27FC236}">
                      <a16:creationId xmlns:a16="http://schemas.microsoft.com/office/drawing/2014/main" id="{068EE25F-5F1F-4398-90D4-D0C57DEDDAE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7" name="グループ化 1536">
                <a:extLst>
                  <a:ext uri="{FF2B5EF4-FFF2-40B4-BE49-F238E27FC236}">
                    <a16:creationId xmlns:a16="http://schemas.microsoft.com/office/drawing/2014/main" id="{6E9A7C06-B14B-4FD6-A33A-2D5EAE3C0171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593" name="楕円 1592">
                  <a:extLst>
                    <a:ext uri="{FF2B5EF4-FFF2-40B4-BE49-F238E27FC236}">
                      <a16:creationId xmlns:a16="http://schemas.microsoft.com/office/drawing/2014/main" id="{43CC1B2E-A0A4-4C81-B574-15DCA73A80A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4" name="正方形/長方形 1593">
                  <a:extLst>
                    <a:ext uri="{FF2B5EF4-FFF2-40B4-BE49-F238E27FC236}">
                      <a16:creationId xmlns:a16="http://schemas.microsoft.com/office/drawing/2014/main" id="{A80E98B8-F5E8-4E4C-BB4A-52CC8D72E5E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8" name="グループ化 1537">
                <a:extLst>
                  <a:ext uri="{FF2B5EF4-FFF2-40B4-BE49-F238E27FC236}">
                    <a16:creationId xmlns:a16="http://schemas.microsoft.com/office/drawing/2014/main" id="{D7BCE416-62E7-4ED8-947C-9E2AF8EF53EC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591" name="楕円 1590">
                  <a:extLst>
                    <a:ext uri="{FF2B5EF4-FFF2-40B4-BE49-F238E27FC236}">
                      <a16:creationId xmlns:a16="http://schemas.microsoft.com/office/drawing/2014/main" id="{64583749-00C4-4C3D-9F26-6F0B94F990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2" name="正方形/長方形 1591">
                  <a:extLst>
                    <a:ext uri="{FF2B5EF4-FFF2-40B4-BE49-F238E27FC236}">
                      <a16:creationId xmlns:a16="http://schemas.microsoft.com/office/drawing/2014/main" id="{30D74FDB-11D4-418A-9638-F156D27544A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9" name="グループ化 1538">
                <a:extLst>
                  <a:ext uri="{FF2B5EF4-FFF2-40B4-BE49-F238E27FC236}">
                    <a16:creationId xmlns:a16="http://schemas.microsoft.com/office/drawing/2014/main" id="{BED5399E-4CD8-4541-B8DF-FB28852987FA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589" name="楕円 1588">
                  <a:extLst>
                    <a:ext uri="{FF2B5EF4-FFF2-40B4-BE49-F238E27FC236}">
                      <a16:creationId xmlns:a16="http://schemas.microsoft.com/office/drawing/2014/main" id="{51E6F851-117B-413F-95D4-E7885D2971A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0" name="正方形/長方形 1589">
                  <a:extLst>
                    <a:ext uri="{FF2B5EF4-FFF2-40B4-BE49-F238E27FC236}">
                      <a16:creationId xmlns:a16="http://schemas.microsoft.com/office/drawing/2014/main" id="{C89D3D12-F502-4890-A76B-83A8B0ACBCA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40" name="グループ化 1539">
                <a:extLst>
                  <a:ext uri="{FF2B5EF4-FFF2-40B4-BE49-F238E27FC236}">
                    <a16:creationId xmlns:a16="http://schemas.microsoft.com/office/drawing/2014/main" id="{A0C9D314-5090-476F-8194-82D87794EB30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587" name="楕円 1586">
                  <a:extLst>
                    <a:ext uri="{FF2B5EF4-FFF2-40B4-BE49-F238E27FC236}">
                      <a16:creationId xmlns:a16="http://schemas.microsoft.com/office/drawing/2014/main" id="{81A22CF5-2465-459B-AE1A-27AA954B505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8" name="正方形/長方形 1587">
                  <a:extLst>
                    <a:ext uri="{FF2B5EF4-FFF2-40B4-BE49-F238E27FC236}">
                      <a16:creationId xmlns:a16="http://schemas.microsoft.com/office/drawing/2014/main" id="{8F84EDFD-84CC-45F7-A453-377D3F78460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41" name="グループ化 1540">
                <a:extLst>
                  <a:ext uri="{FF2B5EF4-FFF2-40B4-BE49-F238E27FC236}">
                    <a16:creationId xmlns:a16="http://schemas.microsoft.com/office/drawing/2014/main" id="{59B476A8-85AE-4ACA-904A-C71F5DFB743D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85" name="楕円 1584">
                  <a:extLst>
                    <a:ext uri="{FF2B5EF4-FFF2-40B4-BE49-F238E27FC236}">
                      <a16:creationId xmlns:a16="http://schemas.microsoft.com/office/drawing/2014/main" id="{5E856488-9E4D-43FF-A702-1FD759EBA2D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6" name="正方形/長方形 1585">
                  <a:extLst>
                    <a:ext uri="{FF2B5EF4-FFF2-40B4-BE49-F238E27FC236}">
                      <a16:creationId xmlns:a16="http://schemas.microsoft.com/office/drawing/2014/main" id="{2278FB76-DA02-43A8-8796-918368904BB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42" name="楕円 1541">
                <a:extLst>
                  <a:ext uri="{FF2B5EF4-FFF2-40B4-BE49-F238E27FC236}">
                    <a16:creationId xmlns:a16="http://schemas.microsoft.com/office/drawing/2014/main" id="{5EF4E8E9-F326-462D-91B1-AF1D57307979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3" name="楕円 1542">
                <a:extLst>
                  <a:ext uri="{FF2B5EF4-FFF2-40B4-BE49-F238E27FC236}">
                    <a16:creationId xmlns:a16="http://schemas.microsoft.com/office/drawing/2014/main" id="{B276B91D-C149-47CF-A9B4-07C71B989E3D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4" name="楕円 1543">
                <a:extLst>
                  <a:ext uri="{FF2B5EF4-FFF2-40B4-BE49-F238E27FC236}">
                    <a16:creationId xmlns:a16="http://schemas.microsoft.com/office/drawing/2014/main" id="{84405F39-AC11-4718-828C-CD06F6AF13DB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5" name="楕円 1544">
                <a:extLst>
                  <a:ext uri="{FF2B5EF4-FFF2-40B4-BE49-F238E27FC236}">
                    <a16:creationId xmlns:a16="http://schemas.microsoft.com/office/drawing/2014/main" id="{123A9AA4-F39B-4A60-8CF1-DE83C7CE5E06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6" name="楕円 1545">
                <a:extLst>
                  <a:ext uri="{FF2B5EF4-FFF2-40B4-BE49-F238E27FC236}">
                    <a16:creationId xmlns:a16="http://schemas.microsoft.com/office/drawing/2014/main" id="{97BE77ED-FE10-468F-B512-8677E2705BBE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7" name="楕円 1546">
                <a:extLst>
                  <a:ext uri="{FF2B5EF4-FFF2-40B4-BE49-F238E27FC236}">
                    <a16:creationId xmlns:a16="http://schemas.microsoft.com/office/drawing/2014/main" id="{5EDA554A-9C70-4C07-94F2-7299C9BEF95B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8" name="楕円 1547">
                <a:extLst>
                  <a:ext uri="{FF2B5EF4-FFF2-40B4-BE49-F238E27FC236}">
                    <a16:creationId xmlns:a16="http://schemas.microsoft.com/office/drawing/2014/main" id="{F0818614-F7CF-42B8-968E-C8B170D66315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9" name="楕円 1548">
                <a:extLst>
                  <a:ext uri="{FF2B5EF4-FFF2-40B4-BE49-F238E27FC236}">
                    <a16:creationId xmlns:a16="http://schemas.microsoft.com/office/drawing/2014/main" id="{4E21F397-A739-48EC-A003-051DB7AD35C0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0" name="楕円 1549">
                <a:extLst>
                  <a:ext uri="{FF2B5EF4-FFF2-40B4-BE49-F238E27FC236}">
                    <a16:creationId xmlns:a16="http://schemas.microsoft.com/office/drawing/2014/main" id="{C59BC815-5E7F-4ED8-ADFA-5F65C5A8389B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1" name="楕円 1550">
                <a:extLst>
                  <a:ext uri="{FF2B5EF4-FFF2-40B4-BE49-F238E27FC236}">
                    <a16:creationId xmlns:a16="http://schemas.microsoft.com/office/drawing/2014/main" id="{57DD0BE7-C4A5-4FB2-BA7F-52FC9879FE98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2" name="楕円 1551">
                <a:extLst>
                  <a:ext uri="{FF2B5EF4-FFF2-40B4-BE49-F238E27FC236}">
                    <a16:creationId xmlns:a16="http://schemas.microsoft.com/office/drawing/2014/main" id="{1E71E7D0-CF0B-40C8-8EF3-3DF653F6A6B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3" name="楕円 1552">
                <a:extLst>
                  <a:ext uri="{FF2B5EF4-FFF2-40B4-BE49-F238E27FC236}">
                    <a16:creationId xmlns:a16="http://schemas.microsoft.com/office/drawing/2014/main" id="{4584A862-CDA5-4762-81B1-D537CA74FDBF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4" name="楕円 1553">
                <a:extLst>
                  <a:ext uri="{FF2B5EF4-FFF2-40B4-BE49-F238E27FC236}">
                    <a16:creationId xmlns:a16="http://schemas.microsoft.com/office/drawing/2014/main" id="{52B3FD5C-971D-463D-AA6A-1F3739E5F9A7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5" name="楕円 1554">
                <a:extLst>
                  <a:ext uri="{FF2B5EF4-FFF2-40B4-BE49-F238E27FC236}">
                    <a16:creationId xmlns:a16="http://schemas.microsoft.com/office/drawing/2014/main" id="{1B7E730F-1989-40D8-A303-35FE7DA1B389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6" name="楕円 1555">
                <a:extLst>
                  <a:ext uri="{FF2B5EF4-FFF2-40B4-BE49-F238E27FC236}">
                    <a16:creationId xmlns:a16="http://schemas.microsoft.com/office/drawing/2014/main" id="{C8640360-2DF7-4160-B3DE-CA3EB4AD58E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7" name="楕円 1556">
                <a:extLst>
                  <a:ext uri="{FF2B5EF4-FFF2-40B4-BE49-F238E27FC236}">
                    <a16:creationId xmlns:a16="http://schemas.microsoft.com/office/drawing/2014/main" id="{D439ED31-BB2C-456B-A585-1554C889CEC0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8" name="楕円 1557">
                <a:extLst>
                  <a:ext uri="{FF2B5EF4-FFF2-40B4-BE49-F238E27FC236}">
                    <a16:creationId xmlns:a16="http://schemas.microsoft.com/office/drawing/2014/main" id="{0929EEC7-9D91-4188-966C-03B5368BB695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9" name="楕円 1558">
                <a:extLst>
                  <a:ext uri="{FF2B5EF4-FFF2-40B4-BE49-F238E27FC236}">
                    <a16:creationId xmlns:a16="http://schemas.microsoft.com/office/drawing/2014/main" id="{C4A6A78B-59DA-42C5-A485-8EBDA0A625FA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60" name="楕円 1559">
                <a:extLst>
                  <a:ext uri="{FF2B5EF4-FFF2-40B4-BE49-F238E27FC236}">
                    <a16:creationId xmlns:a16="http://schemas.microsoft.com/office/drawing/2014/main" id="{62A04486-B544-4D09-92D1-41C40ED3E597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61" name="グループ化 1560">
                <a:extLst>
                  <a:ext uri="{FF2B5EF4-FFF2-40B4-BE49-F238E27FC236}">
                    <a16:creationId xmlns:a16="http://schemas.microsoft.com/office/drawing/2014/main" id="{67A10B69-F37D-4DF8-A354-45FAE9214E5F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583" name="楕円 1582">
                  <a:extLst>
                    <a:ext uri="{FF2B5EF4-FFF2-40B4-BE49-F238E27FC236}">
                      <a16:creationId xmlns:a16="http://schemas.microsoft.com/office/drawing/2014/main" id="{6196BA28-AD34-4F63-8D94-8252E3CB37B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4" name="正方形/長方形 1583">
                  <a:extLst>
                    <a:ext uri="{FF2B5EF4-FFF2-40B4-BE49-F238E27FC236}">
                      <a16:creationId xmlns:a16="http://schemas.microsoft.com/office/drawing/2014/main" id="{970E47B5-5F0D-444A-84D9-D1F17F9C307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2" name="グループ化 1561">
                <a:extLst>
                  <a:ext uri="{FF2B5EF4-FFF2-40B4-BE49-F238E27FC236}">
                    <a16:creationId xmlns:a16="http://schemas.microsoft.com/office/drawing/2014/main" id="{1790EE10-BC0A-43B3-9462-D9BF05BB5787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81" name="楕円 1580">
                  <a:extLst>
                    <a:ext uri="{FF2B5EF4-FFF2-40B4-BE49-F238E27FC236}">
                      <a16:creationId xmlns:a16="http://schemas.microsoft.com/office/drawing/2014/main" id="{0B06A9EA-BFB8-4915-AF2E-F23F06B4886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2" name="正方形/長方形 1581">
                  <a:extLst>
                    <a:ext uri="{FF2B5EF4-FFF2-40B4-BE49-F238E27FC236}">
                      <a16:creationId xmlns:a16="http://schemas.microsoft.com/office/drawing/2014/main" id="{5B0D9F7B-056A-4857-A48B-50498012BC5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3" name="グループ化 1562">
                <a:extLst>
                  <a:ext uri="{FF2B5EF4-FFF2-40B4-BE49-F238E27FC236}">
                    <a16:creationId xmlns:a16="http://schemas.microsoft.com/office/drawing/2014/main" id="{E6967B99-76A7-4DED-AD18-0E5AA49FA64C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579" name="楕円 1578">
                  <a:extLst>
                    <a:ext uri="{FF2B5EF4-FFF2-40B4-BE49-F238E27FC236}">
                      <a16:creationId xmlns:a16="http://schemas.microsoft.com/office/drawing/2014/main" id="{4819976C-1B2C-4C8A-A994-42E4EF5595E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0" name="正方形/長方形 1579">
                  <a:extLst>
                    <a:ext uri="{FF2B5EF4-FFF2-40B4-BE49-F238E27FC236}">
                      <a16:creationId xmlns:a16="http://schemas.microsoft.com/office/drawing/2014/main" id="{87D5BFE7-8DBE-42AE-A0AB-BA601866F05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4" name="グループ化 1563">
                <a:extLst>
                  <a:ext uri="{FF2B5EF4-FFF2-40B4-BE49-F238E27FC236}">
                    <a16:creationId xmlns:a16="http://schemas.microsoft.com/office/drawing/2014/main" id="{540AE5AE-2E2C-452B-BE62-F85C095DF5F5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577" name="楕円 1576">
                  <a:extLst>
                    <a:ext uri="{FF2B5EF4-FFF2-40B4-BE49-F238E27FC236}">
                      <a16:creationId xmlns:a16="http://schemas.microsoft.com/office/drawing/2014/main" id="{8EB32C7F-C6CB-423F-A408-640563C559B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78" name="正方形/長方形 1577">
                  <a:extLst>
                    <a:ext uri="{FF2B5EF4-FFF2-40B4-BE49-F238E27FC236}">
                      <a16:creationId xmlns:a16="http://schemas.microsoft.com/office/drawing/2014/main" id="{491178F2-9E01-4591-BDD9-BEB79886E47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5" name="グループ化 1564">
                <a:extLst>
                  <a:ext uri="{FF2B5EF4-FFF2-40B4-BE49-F238E27FC236}">
                    <a16:creationId xmlns:a16="http://schemas.microsoft.com/office/drawing/2014/main" id="{450B47CF-3F07-4287-A94B-BB46D6DF367D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575" name="楕円 1574">
                  <a:extLst>
                    <a:ext uri="{FF2B5EF4-FFF2-40B4-BE49-F238E27FC236}">
                      <a16:creationId xmlns:a16="http://schemas.microsoft.com/office/drawing/2014/main" id="{A2096DD4-E4F6-4269-872F-A96F3408915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76" name="正方形/長方形 1575">
                  <a:extLst>
                    <a:ext uri="{FF2B5EF4-FFF2-40B4-BE49-F238E27FC236}">
                      <a16:creationId xmlns:a16="http://schemas.microsoft.com/office/drawing/2014/main" id="{461BB4BA-2419-4F7E-9315-E2E8C29DB46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6" name="グループ化 1565">
                <a:extLst>
                  <a:ext uri="{FF2B5EF4-FFF2-40B4-BE49-F238E27FC236}">
                    <a16:creationId xmlns:a16="http://schemas.microsoft.com/office/drawing/2014/main" id="{6D407CBE-157E-4FDF-AA51-9D280BA097DA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573" name="楕円 1572">
                  <a:extLst>
                    <a:ext uri="{FF2B5EF4-FFF2-40B4-BE49-F238E27FC236}">
                      <a16:creationId xmlns:a16="http://schemas.microsoft.com/office/drawing/2014/main" id="{D994688A-AC4C-48F0-9026-6ABC285EA25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74" name="正方形/長方形 1573">
                  <a:extLst>
                    <a:ext uri="{FF2B5EF4-FFF2-40B4-BE49-F238E27FC236}">
                      <a16:creationId xmlns:a16="http://schemas.microsoft.com/office/drawing/2014/main" id="{C82211B4-501C-40B2-9D03-CA7DA63D703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67" name="楕円 1566">
                <a:extLst>
                  <a:ext uri="{FF2B5EF4-FFF2-40B4-BE49-F238E27FC236}">
                    <a16:creationId xmlns:a16="http://schemas.microsoft.com/office/drawing/2014/main" id="{CD04AF92-D26B-4D93-9477-C7EE311C396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68" name="楕円 1567">
                <a:extLst>
                  <a:ext uri="{FF2B5EF4-FFF2-40B4-BE49-F238E27FC236}">
                    <a16:creationId xmlns:a16="http://schemas.microsoft.com/office/drawing/2014/main" id="{2CB1D212-3ADA-4402-832D-35BFB995E1B7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69" name="楕円 1568">
                <a:extLst>
                  <a:ext uri="{FF2B5EF4-FFF2-40B4-BE49-F238E27FC236}">
                    <a16:creationId xmlns:a16="http://schemas.microsoft.com/office/drawing/2014/main" id="{51973346-0A21-406C-8C8A-1D6A714E41A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0" name="月 1569">
                <a:extLst>
                  <a:ext uri="{FF2B5EF4-FFF2-40B4-BE49-F238E27FC236}">
                    <a16:creationId xmlns:a16="http://schemas.microsoft.com/office/drawing/2014/main" id="{D4C84DA5-08B8-443E-B9A4-BF7E1CDF1FF5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1" name="アーチ 1570">
                <a:extLst>
                  <a:ext uri="{FF2B5EF4-FFF2-40B4-BE49-F238E27FC236}">
                    <a16:creationId xmlns:a16="http://schemas.microsoft.com/office/drawing/2014/main" id="{DE83148B-8491-4E7C-87EB-2F74EE5D2F10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2" name="アーチ 1571">
                <a:extLst>
                  <a:ext uri="{FF2B5EF4-FFF2-40B4-BE49-F238E27FC236}">
                    <a16:creationId xmlns:a16="http://schemas.microsoft.com/office/drawing/2014/main" id="{3C351767-003D-4C69-81B9-78F81A25E925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6CD302C-03FC-4207-9C37-6ABED356AE8E}"/>
              </a:ext>
            </a:extLst>
          </p:cNvPr>
          <p:cNvGrpSpPr>
            <a:grpSpLocks noChangeAspect="1"/>
          </p:cNvGrpSpPr>
          <p:nvPr/>
        </p:nvGrpSpPr>
        <p:grpSpPr>
          <a:xfrm>
            <a:off x="399043" y="4430506"/>
            <a:ext cx="720000" cy="720000"/>
            <a:chOff x="-37511" y="106817"/>
            <a:chExt cx="3798829" cy="3827307"/>
          </a:xfrm>
        </p:grpSpPr>
        <p:grpSp>
          <p:nvGrpSpPr>
            <p:cNvPr id="1457" name="グループ化 1456">
              <a:extLst>
                <a:ext uri="{FF2B5EF4-FFF2-40B4-BE49-F238E27FC236}">
                  <a16:creationId xmlns:a16="http://schemas.microsoft.com/office/drawing/2014/main" id="{488F038B-91B5-4824-B220-4C88CEA1C2D4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529" name="楕円 1528">
                <a:extLst>
                  <a:ext uri="{FF2B5EF4-FFF2-40B4-BE49-F238E27FC236}">
                    <a16:creationId xmlns:a16="http://schemas.microsoft.com/office/drawing/2014/main" id="{26645D1E-0AC3-4B8B-8F86-8965A57F9B7A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30" name="正方形/長方形 1529">
                <a:extLst>
                  <a:ext uri="{FF2B5EF4-FFF2-40B4-BE49-F238E27FC236}">
                    <a16:creationId xmlns:a16="http://schemas.microsoft.com/office/drawing/2014/main" id="{D1005511-7635-47DC-93FC-F58CC035E721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58" name="グループ化 1457">
              <a:extLst>
                <a:ext uri="{FF2B5EF4-FFF2-40B4-BE49-F238E27FC236}">
                  <a16:creationId xmlns:a16="http://schemas.microsoft.com/office/drawing/2014/main" id="{52B03A54-84A1-46EA-A0F4-E9A5EED41D48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459" name="グループ化 1458">
                <a:extLst>
                  <a:ext uri="{FF2B5EF4-FFF2-40B4-BE49-F238E27FC236}">
                    <a16:creationId xmlns:a16="http://schemas.microsoft.com/office/drawing/2014/main" id="{1B68FDAE-05D1-447A-A50A-21E0FDC2B251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527" name="楕円 1526">
                  <a:extLst>
                    <a:ext uri="{FF2B5EF4-FFF2-40B4-BE49-F238E27FC236}">
                      <a16:creationId xmlns:a16="http://schemas.microsoft.com/office/drawing/2014/main" id="{55EF2763-BA8D-4D8D-8AED-C69AE784494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8" name="正方形/長方形 1527">
                  <a:extLst>
                    <a:ext uri="{FF2B5EF4-FFF2-40B4-BE49-F238E27FC236}">
                      <a16:creationId xmlns:a16="http://schemas.microsoft.com/office/drawing/2014/main" id="{BF46E5EA-B39E-445F-B905-073833D6E10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0" name="グループ化 1459">
                <a:extLst>
                  <a:ext uri="{FF2B5EF4-FFF2-40B4-BE49-F238E27FC236}">
                    <a16:creationId xmlns:a16="http://schemas.microsoft.com/office/drawing/2014/main" id="{61B8560D-7678-404D-B476-AD13AD11C300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525" name="楕円 1524">
                  <a:extLst>
                    <a:ext uri="{FF2B5EF4-FFF2-40B4-BE49-F238E27FC236}">
                      <a16:creationId xmlns:a16="http://schemas.microsoft.com/office/drawing/2014/main" id="{2BCFD607-943B-4A0A-8B3E-5F6D512FDFA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6" name="正方形/長方形 1525">
                  <a:extLst>
                    <a:ext uri="{FF2B5EF4-FFF2-40B4-BE49-F238E27FC236}">
                      <a16:creationId xmlns:a16="http://schemas.microsoft.com/office/drawing/2014/main" id="{30921D36-2564-416F-9AB2-D0B0E53BA55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1" name="グループ化 1460">
                <a:extLst>
                  <a:ext uri="{FF2B5EF4-FFF2-40B4-BE49-F238E27FC236}">
                    <a16:creationId xmlns:a16="http://schemas.microsoft.com/office/drawing/2014/main" id="{E460A497-BD58-48C9-A463-677D3D465488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523" name="楕円 1522">
                  <a:extLst>
                    <a:ext uri="{FF2B5EF4-FFF2-40B4-BE49-F238E27FC236}">
                      <a16:creationId xmlns:a16="http://schemas.microsoft.com/office/drawing/2014/main" id="{BF17DFE1-447C-4955-B703-BC2FB7D4F73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4" name="正方形/長方形 1523">
                  <a:extLst>
                    <a:ext uri="{FF2B5EF4-FFF2-40B4-BE49-F238E27FC236}">
                      <a16:creationId xmlns:a16="http://schemas.microsoft.com/office/drawing/2014/main" id="{2A6028D0-8AFB-4CE5-BDC1-43A2F8933F6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2" name="グループ化 1461">
                <a:extLst>
                  <a:ext uri="{FF2B5EF4-FFF2-40B4-BE49-F238E27FC236}">
                    <a16:creationId xmlns:a16="http://schemas.microsoft.com/office/drawing/2014/main" id="{95657791-11D1-4C05-A3BB-8F0816C90D39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521" name="楕円 1520">
                  <a:extLst>
                    <a:ext uri="{FF2B5EF4-FFF2-40B4-BE49-F238E27FC236}">
                      <a16:creationId xmlns:a16="http://schemas.microsoft.com/office/drawing/2014/main" id="{6C5200D2-0216-4BBE-9F2D-3303273CF92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2" name="正方形/長方形 1521">
                  <a:extLst>
                    <a:ext uri="{FF2B5EF4-FFF2-40B4-BE49-F238E27FC236}">
                      <a16:creationId xmlns:a16="http://schemas.microsoft.com/office/drawing/2014/main" id="{8F3C3B41-4B91-45DC-B42A-0577140412D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3" name="グループ化 1462">
                <a:extLst>
                  <a:ext uri="{FF2B5EF4-FFF2-40B4-BE49-F238E27FC236}">
                    <a16:creationId xmlns:a16="http://schemas.microsoft.com/office/drawing/2014/main" id="{1C032CFF-EE37-4BCE-9C84-E4446004B902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519" name="楕円 1518">
                  <a:extLst>
                    <a:ext uri="{FF2B5EF4-FFF2-40B4-BE49-F238E27FC236}">
                      <a16:creationId xmlns:a16="http://schemas.microsoft.com/office/drawing/2014/main" id="{817D028D-5CB6-4BB3-A201-9BC8FFB930A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0" name="正方形/長方形 1519">
                  <a:extLst>
                    <a:ext uri="{FF2B5EF4-FFF2-40B4-BE49-F238E27FC236}">
                      <a16:creationId xmlns:a16="http://schemas.microsoft.com/office/drawing/2014/main" id="{3770E310-8BE9-440F-9481-152848A1AF2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4" name="グループ化 1463">
                <a:extLst>
                  <a:ext uri="{FF2B5EF4-FFF2-40B4-BE49-F238E27FC236}">
                    <a16:creationId xmlns:a16="http://schemas.microsoft.com/office/drawing/2014/main" id="{6B30AC41-9C4F-46F5-A9C6-7F06D3CA6FB7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517" name="楕円 1516">
                  <a:extLst>
                    <a:ext uri="{FF2B5EF4-FFF2-40B4-BE49-F238E27FC236}">
                      <a16:creationId xmlns:a16="http://schemas.microsoft.com/office/drawing/2014/main" id="{05854C0F-F67A-40FC-B04C-9ED80D64A4A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8" name="正方形/長方形 1517">
                  <a:extLst>
                    <a:ext uri="{FF2B5EF4-FFF2-40B4-BE49-F238E27FC236}">
                      <a16:creationId xmlns:a16="http://schemas.microsoft.com/office/drawing/2014/main" id="{13555F99-C0CA-4993-8B03-0454BF406B9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5" name="グループ化 1464">
                <a:extLst>
                  <a:ext uri="{FF2B5EF4-FFF2-40B4-BE49-F238E27FC236}">
                    <a16:creationId xmlns:a16="http://schemas.microsoft.com/office/drawing/2014/main" id="{01E32916-EC67-4C7F-9155-F2B2A0DE95A2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515" name="楕円 1514">
                  <a:extLst>
                    <a:ext uri="{FF2B5EF4-FFF2-40B4-BE49-F238E27FC236}">
                      <a16:creationId xmlns:a16="http://schemas.microsoft.com/office/drawing/2014/main" id="{3B6458F8-2DC3-44A7-BBA9-8BAD6CDE1C7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6" name="正方形/長方形 1515">
                  <a:extLst>
                    <a:ext uri="{FF2B5EF4-FFF2-40B4-BE49-F238E27FC236}">
                      <a16:creationId xmlns:a16="http://schemas.microsoft.com/office/drawing/2014/main" id="{38581887-2C86-42A3-9D4B-78057295201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6" name="グループ化 1465">
                <a:extLst>
                  <a:ext uri="{FF2B5EF4-FFF2-40B4-BE49-F238E27FC236}">
                    <a16:creationId xmlns:a16="http://schemas.microsoft.com/office/drawing/2014/main" id="{E5FE846B-1FFB-454A-84A6-AAECF440B84C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513" name="楕円 1512">
                  <a:extLst>
                    <a:ext uri="{FF2B5EF4-FFF2-40B4-BE49-F238E27FC236}">
                      <a16:creationId xmlns:a16="http://schemas.microsoft.com/office/drawing/2014/main" id="{C6F4F4A9-01CB-4CF1-B572-C2D96AC442B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4" name="正方形/長方形 1513">
                  <a:extLst>
                    <a:ext uri="{FF2B5EF4-FFF2-40B4-BE49-F238E27FC236}">
                      <a16:creationId xmlns:a16="http://schemas.microsoft.com/office/drawing/2014/main" id="{16D49DAA-E4BD-4BEE-A667-60C20A83B5B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67" name="グループ化 1466">
                <a:extLst>
                  <a:ext uri="{FF2B5EF4-FFF2-40B4-BE49-F238E27FC236}">
                    <a16:creationId xmlns:a16="http://schemas.microsoft.com/office/drawing/2014/main" id="{168A7744-CC99-409E-AB9D-D68D221A686D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11" name="楕円 1510">
                  <a:extLst>
                    <a:ext uri="{FF2B5EF4-FFF2-40B4-BE49-F238E27FC236}">
                      <a16:creationId xmlns:a16="http://schemas.microsoft.com/office/drawing/2014/main" id="{F477AB81-86C4-4AB0-A3A2-75912B8809B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2" name="正方形/長方形 1511">
                  <a:extLst>
                    <a:ext uri="{FF2B5EF4-FFF2-40B4-BE49-F238E27FC236}">
                      <a16:creationId xmlns:a16="http://schemas.microsoft.com/office/drawing/2014/main" id="{1B079821-CB5F-4E28-9174-762BB5FBA45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68" name="楕円 1467">
                <a:extLst>
                  <a:ext uri="{FF2B5EF4-FFF2-40B4-BE49-F238E27FC236}">
                    <a16:creationId xmlns:a16="http://schemas.microsoft.com/office/drawing/2014/main" id="{979A3421-38DD-49C8-BC3A-52E986854302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9" name="楕円 1468">
                <a:extLst>
                  <a:ext uri="{FF2B5EF4-FFF2-40B4-BE49-F238E27FC236}">
                    <a16:creationId xmlns:a16="http://schemas.microsoft.com/office/drawing/2014/main" id="{A1009983-9466-42DD-A61A-2B3305D1168D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0" name="楕円 1469">
                <a:extLst>
                  <a:ext uri="{FF2B5EF4-FFF2-40B4-BE49-F238E27FC236}">
                    <a16:creationId xmlns:a16="http://schemas.microsoft.com/office/drawing/2014/main" id="{66E3BC5C-82CF-4FD1-AE51-FB2EB33FCBD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1" name="楕円 1470">
                <a:extLst>
                  <a:ext uri="{FF2B5EF4-FFF2-40B4-BE49-F238E27FC236}">
                    <a16:creationId xmlns:a16="http://schemas.microsoft.com/office/drawing/2014/main" id="{171F1322-64F9-4E47-97E8-BCCDEA16C00E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2" name="楕円 1471">
                <a:extLst>
                  <a:ext uri="{FF2B5EF4-FFF2-40B4-BE49-F238E27FC236}">
                    <a16:creationId xmlns:a16="http://schemas.microsoft.com/office/drawing/2014/main" id="{570038D4-97BE-4101-BF0A-8C142937EE7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3" name="楕円 1472">
                <a:extLst>
                  <a:ext uri="{FF2B5EF4-FFF2-40B4-BE49-F238E27FC236}">
                    <a16:creationId xmlns:a16="http://schemas.microsoft.com/office/drawing/2014/main" id="{197ED961-129C-4D26-871F-9EEB675AAC30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4" name="楕円 1473">
                <a:extLst>
                  <a:ext uri="{FF2B5EF4-FFF2-40B4-BE49-F238E27FC236}">
                    <a16:creationId xmlns:a16="http://schemas.microsoft.com/office/drawing/2014/main" id="{28457E70-7A46-4BC5-9573-93D81CD06972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5" name="楕円 1474">
                <a:extLst>
                  <a:ext uri="{FF2B5EF4-FFF2-40B4-BE49-F238E27FC236}">
                    <a16:creationId xmlns:a16="http://schemas.microsoft.com/office/drawing/2014/main" id="{74EA51F2-3107-43A8-905C-F5D2F0A67B0F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6" name="楕円 1475">
                <a:extLst>
                  <a:ext uri="{FF2B5EF4-FFF2-40B4-BE49-F238E27FC236}">
                    <a16:creationId xmlns:a16="http://schemas.microsoft.com/office/drawing/2014/main" id="{F1C303DD-EF94-4427-947D-77EE3766F965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7" name="楕円 1476">
                <a:extLst>
                  <a:ext uri="{FF2B5EF4-FFF2-40B4-BE49-F238E27FC236}">
                    <a16:creationId xmlns:a16="http://schemas.microsoft.com/office/drawing/2014/main" id="{E6D82695-E054-4A07-A9E2-88A81A4EC73C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8" name="楕円 1477">
                <a:extLst>
                  <a:ext uri="{FF2B5EF4-FFF2-40B4-BE49-F238E27FC236}">
                    <a16:creationId xmlns:a16="http://schemas.microsoft.com/office/drawing/2014/main" id="{C17D0816-9941-4077-9C47-85C5E4AAFCCC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9" name="楕円 1478">
                <a:extLst>
                  <a:ext uri="{FF2B5EF4-FFF2-40B4-BE49-F238E27FC236}">
                    <a16:creationId xmlns:a16="http://schemas.microsoft.com/office/drawing/2014/main" id="{DAE33F36-B269-44F4-9728-C221194BAC76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0" name="楕円 1479">
                <a:extLst>
                  <a:ext uri="{FF2B5EF4-FFF2-40B4-BE49-F238E27FC236}">
                    <a16:creationId xmlns:a16="http://schemas.microsoft.com/office/drawing/2014/main" id="{719020AF-EE1D-4E0D-9375-7D8A1740802E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1" name="楕円 1480">
                <a:extLst>
                  <a:ext uri="{FF2B5EF4-FFF2-40B4-BE49-F238E27FC236}">
                    <a16:creationId xmlns:a16="http://schemas.microsoft.com/office/drawing/2014/main" id="{88C36C14-F24D-4CC8-99A5-7537685F62A8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2" name="楕円 1481">
                <a:extLst>
                  <a:ext uri="{FF2B5EF4-FFF2-40B4-BE49-F238E27FC236}">
                    <a16:creationId xmlns:a16="http://schemas.microsoft.com/office/drawing/2014/main" id="{1EE0AF57-4587-4125-9A42-309257D825EF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3" name="楕円 1482">
                <a:extLst>
                  <a:ext uri="{FF2B5EF4-FFF2-40B4-BE49-F238E27FC236}">
                    <a16:creationId xmlns:a16="http://schemas.microsoft.com/office/drawing/2014/main" id="{D29383A8-0E8B-4FA1-9F54-66998A52781F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4" name="楕円 1483">
                <a:extLst>
                  <a:ext uri="{FF2B5EF4-FFF2-40B4-BE49-F238E27FC236}">
                    <a16:creationId xmlns:a16="http://schemas.microsoft.com/office/drawing/2014/main" id="{C9FA5F4C-D1F7-4DD7-8718-D0CD04D97999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5" name="楕円 1484">
                <a:extLst>
                  <a:ext uri="{FF2B5EF4-FFF2-40B4-BE49-F238E27FC236}">
                    <a16:creationId xmlns:a16="http://schemas.microsoft.com/office/drawing/2014/main" id="{95E7F371-CAB3-4CEA-BFAC-4D1A810CB4B8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6" name="楕円 1485">
                <a:extLst>
                  <a:ext uri="{FF2B5EF4-FFF2-40B4-BE49-F238E27FC236}">
                    <a16:creationId xmlns:a16="http://schemas.microsoft.com/office/drawing/2014/main" id="{BA3E4565-8B90-4815-9DE9-C880BFCF0A8C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87" name="グループ化 1486">
                <a:extLst>
                  <a:ext uri="{FF2B5EF4-FFF2-40B4-BE49-F238E27FC236}">
                    <a16:creationId xmlns:a16="http://schemas.microsoft.com/office/drawing/2014/main" id="{847C231A-A9D1-4DD9-BDDE-CEEF7064FD29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509" name="楕円 1508">
                  <a:extLst>
                    <a:ext uri="{FF2B5EF4-FFF2-40B4-BE49-F238E27FC236}">
                      <a16:creationId xmlns:a16="http://schemas.microsoft.com/office/drawing/2014/main" id="{EA46070E-6C85-467C-B7DB-C87288CDDB2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0" name="正方形/長方形 1509">
                  <a:extLst>
                    <a:ext uri="{FF2B5EF4-FFF2-40B4-BE49-F238E27FC236}">
                      <a16:creationId xmlns:a16="http://schemas.microsoft.com/office/drawing/2014/main" id="{E7D54053-F048-40E3-8A50-AA9A13AAB21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88" name="グループ化 1487">
                <a:extLst>
                  <a:ext uri="{FF2B5EF4-FFF2-40B4-BE49-F238E27FC236}">
                    <a16:creationId xmlns:a16="http://schemas.microsoft.com/office/drawing/2014/main" id="{A81CCF7D-3E91-4588-86B1-0D9373CC6EA3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07" name="楕円 1506">
                  <a:extLst>
                    <a:ext uri="{FF2B5EF4-FFF2-40B4-BE49-F238E27FC236}">
                      <a16:creationId xmlns:a16="http://schemas.microsoft.com/office/drawing/2014/main" id="{09B1E387-535D-4CF6-A733-05AB61B0075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8" name="正方形/長方形 1507">
                  <a:extLst>
                    <a:ext uri="{FF2B5EF4-FFF2-40B4-BE49-F238E27FC236}">
                      <a16:creationId xmlns:a16="http://schemas.microsoft.com/office/drawing/2014/main" id="{84F23470-F26E-40A4-99D8-724C8D3780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89" name="グループ化 1488">
                <a:extLst>
                  <a:ext uri="{FF2B5EF4-FFF2-40B4-BE49-F238E27FC236}">
                    <a16:creationId xmlns:a16="http://schemas.microsoft.com/office/drawing/2014/main" id="{968F3208-93C6-44FF-BD00-08852D80A148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505" name="楕円 1504">
                  <a:extLst>
                    <a:ext uri="{FF2B5EF4-FFF2-40B4-BE49-F238E27FC236}">
                      <a16:creationId xmlns:a16="http://schemas.microsoft.com/office/drawing/2014/main" id="{8C072851-7690-4643-950F-BB08533A672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6" name="正方形/長方形 1505">
                  <a:extLst>
                    <a:ext uri="{FF2B5EF4-FFF2-40B4-BE49-F238E27FC236}">
                      <a16:creationId xmlns:a16="http://schemas.microsoft.com/office/drawing/2014/main" id="{71FD7A3C-84D4-4AC5-9E38-BD90345CD22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90" name="グループ化 1489">
                <a:extLst>
                  <a:ext uri="{FF2B5EF4-FFF2-40B4-BE49-F238E27FC236}">
                    <a16:creationId xmlns:a16="http://schemas.microsoft.com/office/drawing/2014/main" id="{348DFFE6-903F-4A26-B877-6867F2F2B7B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503" name="楕円 1502">
                  <a:extLst>
                    <a:ext uri="{FF2B5EF4-FFF2-40B4-BE49-F238E27FC236}">
                      <a16:creationId xmlns:a16="http://schemas.microsoft.com/office/drawing/2014/main" id="{E12FDDB3-E2C3-4CED-94D5-910936838AA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4" name="正方形/長方形 1503">
                  <a:extLst>
                    <a:ext uri="{FF2B5EF4-FFF2-40B4-BE49-F238E27FC236}">
                      <a16:creationId xmlns:a16="http://schemas.microsoft.com/office/drawing/2014/main" id="{A8FB05EC-77C1-4C0C-9CC2-2FB08022DD1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91" name="グループ化 1490">
                <a:extLst>
                  <a:ext uri="{FF2B5EF4-FFF2-40B4-BE49-F238E27FC236}">
                    <a16:creationId xmlns:a16="http://schemas.microsoft.com/office/drawing/2014/main" id="{D056231E-9923-445A-9546-16A5EC1495F0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501" name="楕円 1500">
                  <a:extLst>
                    <a:ext uri="{FF2B5EF4-FFF2-40B4-BE49-F238E27FC236}">
                      <a16:creationId xmlns:a16="http://schemas.microsoft.com/office/drawing/2014/main" id="{E1515F44-5853-46EF-A32F-D339E200F3A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2" name="正方形/長方形 1501">
                  <a:extLst>
                    <a:ext uri="{FF2B5EF4-FFF2-40B4-BE49-F238E27FC236}">
                      <a16:creationId xmlns:a16="http://schemas.microsoft.com/office/drawing/2014/main" id="{2A91610D-ADE5-49BA-998D-8640B1179FD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92" name="グループ化 1491">
                <a:extLst>
                  <a:ext uri="{FF2B5EF4-FFF2-40B4-BE49-F238E27FC236}">
                    <a16:creationId xmlns:a16="http://schemas.microsoft.com/office/drawing/2014/main" id="{520CF05D-19DD-49F3-9A9C-10C2CD1E7A86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499" name="楕円 1498">
                  <a:extLst>
                    <a:ext uri="{FF2B5EF4-FFF2-40B4-BE49-F238E27FC236}">
                      <a16:creationId xmlns:a16="http://schemas.microsoft.com/office/drawing/2014/main" id="{9E4D83F8-3374-4906-B372-AD03DD8F1C3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0" name="正方形/長方形 1499">
                  <a:extLst>
                    <a:ext uri="{FF2B5EF4-FFF2-40B4-BE49-F238E27FC236}">
                      <a16:creationId xmlns:a16="http://schemas.microsoft.com/office/drawing/2014/main" id="{D6F595D0-F0E7-4F7A-8789-DD67271E9E9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93" name="楕円 1492">
                <a:extLst>
                  <a:ext uri="{FF2B5EF4-FFF2-40B4-BE49-F238E27FC236}">
                    <a16:creationId xmlns:a16="http://schemas.microsoft.com/office/drawing/2014/main" id="{F32F1476-B3CC-46FC-B450-3D0F3CCE255D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4" name="楕円 1493">
                <a:extLst>
                  <a:ext uri="{FF2B5EF4-FFF2-40B4-BE49-F238E27FC236}">
                    <a16:creationId xmlns:a16="http://schemas.microsoft.com/office/drawing/2014/main" id="{FD442E41-6493-43C8-AA26-EE2F55311072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5" name="楕円 1494">
                <a:extLst>
                  <a:ext uri="{FF2B5EF4-FFF2-40B4-BE49-F238E27FC236}">
                    <a16:creationId xmlns:a16="http://schemas.microsoft.com/office/drawing/2014/main" id="{9797F63C-A375-4A92-9C7C-853D48D0D171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6" name="月 1495">
                <a:extLst>
                  <a:ext uri="{FF2B5EF4-FFF2-40B4-BE49-F238E27FC236}">
                    <a16:creationId xmlns:a16="http://schemas.microsoft.com/office/drawing/2014/main" id="{65F9D5CB-2DCA-4A9B-9D69-ACF5F2113EC2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7" name="アーチ 1496">
                <a:extLst>
                  <a:ext uri="{FF2B5EF4-FFF2-40B4-BE49-F238E27FC236}">
                    <a16:creationId xmlns:a16="http://schemas.microsoft.com/office/drawing/2014/main" id="{E15B8D97-F8F8-46F0-A0FC-C61E22C382DD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8" name="アーチ 1497">
                <a:extLst>
                  <a:ext uri="{FF2B5EF4-FFF2-40B4-BE49-F238E27FC236}">
                    <a16:creationId xmlns:a16="http://schemas.microsoft.com/office/drawing/2014/main" id="{235B7988-2DED-4E8A-9A97-048CBDA1A2F5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2076AD32-0AC9-44E6-A7D3-F8486C98B160}"/>
              </a:ext>
            </a:extLst>
          </p:cNvPr>
          <p:cNvGrpSpPr>
            <a:grpSpLocks noChangeAspect="1"/>
          </p:cNvGrpSpPr>
          <p:nvPr/>
        </p:nvGrpSpPr>
        <p:grpSpPr>
          <a:xfrm>
            <a:off x="7253549" y="1461118"/>
            <a:ext cx="720000" cy="720000"/>
            <a:chOff x="-37511" y="106817"/>
            <a:chExt cx="3798829" cy="3827307"/>
          </a:xfrm>
        </p:grpSpPr>
        <p:grpSp>
          <p:nvGrpSpPr>
            <p:cNvPr id="1383" name="グループ化 1382">
              <a:extLst>
                <a:ext uri="{FF2B5EF4-FFF2-40B4-BE49-F238E27FC236}">
                  <a16:creationId xmlns:a16="http://schemas.microsoft.com/office/drawing/2014/main" id="{5066B874-110C-4A42-B246-9E5558B05FE6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455" name="楕円 1454">
                <a:extLst>
                  <a:ext uri="{FF2B5EF4-FFF2-40B4-BE49-F238E27FC236}">
                    <a16:creationId xmlns:a16="http://schemas.microsoft.com/office/drawing/2014/main" id="{8E50C62E-8D05-42A0-B6E3-3FBCE6C4D1EE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6" name="正方形/長方形 1455">
                <a:extLst>
                  <a:ext uri="{FF2B5EF4-FFF2-40B4-BE49-F238E27FC236}">
                    <a16:creationId xmlns:a16="http://schemas.microsoft.com/office/drawing/2014/main" id="{88BFAE6A-646A-4F48-AA6D-BCAA508628DF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84" name="グループ化 1383">
              <a:extLst>
                <a:ext uri="{FF2B5EF4-FFF2-40B4-BE49-F238E27FC236}">
                  <a16:creationId xmlns:a16="http://schemas.microsoft.com/office/drawing/2014/main" id="{19EF4C17-E91B-48C5-8158-9CF2EB8361B2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385" name="グループ化 1384">
                <a:extLst>
                  <a:ext uri="{FF2B5EF4-FFF2-40B4-BE49-F238E27FC236}">
                    <a16:creationId xmlns:a16="http://schemas.microsoft.com/office/drawing/2014/main" id="{12520690-E5A8-4238-818D-B0345B181F89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453" name="楕円 1452">
                  <a:extLst>
                    <a:ext uri="{FF2B5EF4-FFF2-40B4-BE49-F238E27FC236}">
                      <a16:creationId xmlns:a16="http://schemas.microsoft.com/office/drawing/2014/main" id="{20C88E99-AB2E-446D-A00A-755240B2AE7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54" name="正方形/長方形 1453">
                  <a:extLst>
                    <a:ext uri="{FF2B5EF4-FFF2-40B4-BE49-F238E27FC236}">
                      <a16:creationId xmlns:a16="http://schemas.microsoft.com/office/drawing/2014/main" id="{1AF7CE0A-1F9D-42F2-AC3A-47B24BF35FB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86" name="グループ化 1385">
                <a:extLst>
                  <a:ext uri="{FF2B5EF4-FFF2-40B4-BE49-F238E27FC236}">
                    <a16:creationId xmlns:a16="http://schemas.microsoft.com/office/drawing/2014/main" id="{FB1C77A7-4370-4005-8088-5389B6851214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451" name="楕円 1450">
                  <a:extLst>
                    <a:ext uri="{FF2B5EF4-FFF2-40B4-BE49-F238E27FC236}">
                      <a16:creationId xmlns:a16="http://schemas.microsoft.com/office/drawing/2014/main" id="{869B8F74-7E17-43A5-813B-FB3FC43CA22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52" name="正方形/長方形 1451">
                  <a:extLst>
                    <a:ext uri="{FF2B5EF4-FFF2-40B4-BE49-F238E27FC236}">
                      <a16:creationId xmlns:a16="http://schemas.microsoft.com/office/drawing/2014/main" id="{E1001C5E-C6AE-4405-923B-DB5337EBE2E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87" name="グループ化 1386">
                <a:extLst>
                  <a:ext uri="{FF2B5EF4-FFF2-40B4-BE49-F238E27FC236}">
                    <a16:creationId xmlns:a16="http://schemas.microsoft.com/office/drawing/2014/main" id="{DF41B50D-9D37-422C-80BB-819111C7F417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449" name="楕円 1448">
                  <a:extLst>
                    <a:ext uri="{FF2B5EF4-FFF2-40B4-BE49-F238E27FC236}">
                      <a16:creationId xmlns:a16="http://schemas.microsoft.com/office/drawing/2014/main" id="{7B45F2EE-1803-45E3-9721-1DB9FAFFA10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50" name="正方形/長方形 1449">
                  <a:extLst>
                    <a:ext uri="{FF2B5EF4-FFF2-40B4-BE49-F238E27FC236}">
                      <a16:creationId xmlns:a16="http://schemas.microsoft.com/office/drawing/2014/main" id="{D79A13C6-75EB-4ED7-A331-B5EA53F1DAA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88" name="グループ化 1387">
                <a:extLst>
                  <a:ext uri="{FF2B5EF4-FFF2-40B4-BE49-F238E27FC236}">
                    <a16:creationId xmlns:a16="http://schemas.microsoft.com/office/drawing/2014/main" id="{7D611B19-A0AB-4100-97B2-9367FA3D5F97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447" name="楕円 1446">
                  <a:extLst>
                    <a:ext uri="{FF2B5EF4-FFF2-40B4-BE49-F238E27FC236}">
                      <a16:creationId xmlns:a16="http://schemas.microsoft.com/office/drawing/2014/main" id="{E9FDFE32-6F33-4CEB-A1ED-C8AA49F071F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8" name="正方形/長方形 1447">
                  <a:extLst>
                    <a:ext uri="{FF2B5EF4-FFF2-40B4-BE49-F238E27FC236}">
                      <a16:creationId xmlns:a16="http://schemas.microsoft.com/office/drawing/2014/main" id="{68C9B171-16C6-4E91-AD49-BBA45F8D5A8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89" name="グループ化 1388">
                <a:extLst>
                  <a:ext uri="{FF2B5EF4-FFF2-40B4-BE49-F238E27FC236}">
                    <a16:creationId xmlns:a16="http://schemas.microsoft.com/office/drawing/2014/main" id="{7DDB27AE-56A2-496C-A57E-6837B77219AF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445" name="楕円 1444">
                  <a:extLst>
                    <a:ext uri="{FF2B5EF4-FFF2-40B4-BE49-F238E27FC236}">
                      <a16:creationId xmlns:a16="http://schemas.microsoft.com/office/drawing/2014/main" id="{0467E7D7-9AF1-41DD-A29F-A7DC1DAC77A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6" name="正方形/長方形 1445">
                  <a:extLst>
                    <a:ext uri="{FF2B5EF4-FFF2-40B4-BE49-F238E27FC236}">
                      <a16:creationId xmlns:a16="http://schemas.microsoft.com/office/drawing/2014/main" id="{5089ABCC-E603-4A40-8BE4-52C555645DE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90" name="グループ化 1389">
                <a:extLst>
                  <a:ext uri="{FF2B5EF4-FFF2-40B4-BE49-F238E27FC236}">
                    <a16:creationId xmlns:a16="http://schemas.microsoft.com/office/drawing/2014/main" id="{C69EA29A-41FE-407C-8E8D-3A76D5494BBA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443" name="楕円 1442">
                  <a:extLst>
                    <a:ext uri="{FF2B5EF4-FFF2-40B4-BE49-F238E27FC236}">
                      <a16:creationId xmlns:a16="http://schemas.microsoft.com/office/drawing/2014/main" id="{6B303ABE-F250-4910-AB44-3BC88E90072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4" name="正方形/長方形 1443">
                  <a:extLst>
                    <a:ext uri="{FF2B5EF4-FFF2-40B4-BE49-F238E27FC236}">
                      <a16:creationId xmlns:a16="http://schemas.microsoft.com/office/drawing/2014/main" id="{26B1D876-25F0-4A61-A27A-E9B18E9A4A5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91" name="グループ化 1390">
                <a:extLst>
                  <a:ext uri="{FF2B5EF4-FFF2-40B4-BE49-F238E27FC236}">
                    <a16:creationId xmlns:a16="http://schemas.microsoft.com/office/drawing/2014/main" id="{D7A97DDA-9507-4714-A409-82B7ADAF402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441" name="楕円 1440">
                  <a:extLst>
                    <a:ext uri="{FF2B5EF4-FFF2-40B4-BE49-F238E27FC236}">
                      <a16:creationId xmlns:a16="http://schemas.microsoft.com/office/drawing/2014/main" id="{456655B0-9C35-452F-B399-7DDF6F7BB0B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2" name="正方形/長方形 1441">
                  <a:extLst>
                    <a:ext uri="{FF2B5EF4-FFF2-40B4-BE49-F238E27FC236}">
                      <a16:creationId xmlns:a16="http://schemas.microsoft.com/office/drawing/2014/main" id="{23F4ED7E-1CD7-4301-9F22-D36CB46DE25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92" name="グループ化 1391">
                <a:extLst>
                  <a:ext uri="{FF2B5EF4-FFF2-40B4-BE49-F238E27FC236}">
                    <a16:creationId xmlns:a16="http://schemas.microsoft.com/office/drawing/2014/main" id="{FD29B943-B07A-4AC4-AC77-FED6D03E131C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439" name="楕円 1438">
                  <a:extLst>
                    <a:ext uri="{FF2B5EF4-FFF2-40B4-BE49-F238E27FC236}">
                      <a16:creationId xmlns:a16="http://schemas.microsoft.com/office/drawing/2014/main" id="{B39243EE-CEA8-4D4F-A905-E5009B20218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0" name="正方形/長方形 1439">
                  <a:extLst>
                    <a:ext uri="{FF2B5EF4-FFF2-40B4-BE49-F238E27FC236}">
                      <a16:creationId xmlns:a16="http://schemas.microsoft.com/office/drawing/2014/main" id="{4F320DDE-27BD-4553-A33C-995A3640B5E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93" name="グループ化 1392">
                <a:extLst>
                  <a:ext uri="{FF2B5EF4-FFF2-40B4-BE49-F238E27FC236}">
                    <a16:creationId xmlns:a16="http://schemas.microsoft.com/office/drawing/2014/main" id="{7B2205FF-2F59-4CB9-992D-359B595C7A6A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437" name="楕円 1436">
                  <a:extLst>
                    <a:ext uri="{FF2B5EF4-FFF2-40B4-BE49-F238E27FC236}">
                      <a16:creationId xmlns:a16="http://schemas.microsoft.com/office/drawing/2014/main" id="{D4710E4D-87BA-46F0-AD89-94C94B7C585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8" name="正方形/長方形 1437">
                  <a:extLst>
                    <a:ext uri="{FF2B5EF4-FFF2-40B4-BE49-F238E27FC236}">
                      <a16:creationId xmlns:a16="http://schemas.microsoft.com/office/drawing/2014/main" id="{B8F7174A-EFB4-4207-97C3-C4C61F5CB75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94" name="楕円 1393">
                <a:extLst>
                  <a:ext uri="{FF2B5EF4-FFF2-40B4-BE49-F238E27FC236}">
                    <a16:creationId xmlns:a16="http://schemas.microsoft.com/office/drawing/2014/main" id="{06C95FF2-A720-47EB-A372-78F7B152815A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5" name="楕円 1394">
                <a:extLst>
                  <a:ext uri="{FF2B5EF4-FFF2-40B4-BE49-F238E27FC236}">
                    <a16:creationId xmlns:a16="http://schemas.microsoft.com/office/drawing/2014/main" id="{7EBDA83E-E5BE-41DB-A4FB-D4F3AE7C2869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6" name="楕円 1395">
                <a:extLst>
                  <a:ext uri="{FF2B5EF4-FFF2-40B4-BE49-F238E27FC236}">
                    <a16:creationId xmlns:a16="http://schemas.microsoft.com/office/drawing/2014/main" id="{0DE65937-630E-49B5-BEE2-F254F0EECF30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7" name="楕円 1396">
                <a:extLst>
                  <a:ext uri="{FF2B5EF4-FFF2-40B4-BE49-F238E27FC236}">
                    <a16:creationId xmlns:a16="http://schemas.microsoft.com/office/drawing/2014/main" id="{D08BB2B8-51A4-4454-83BC-BDDD5BEDF834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8" name="楕円 1397">
                <a:extLst>
                  <a:ext uri="{FF2B5EF4-FFF2-40B4-BE49-F238E27FC236}">
                    <a16:creationId xmlns:a16="http://schemas.microsoft.com/office/drawing/2014/main" id="{14A4C33A-CC4C-4D8D-A4EC-0C27F20BA96E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9" name="楕円 1398">
                <a:extLst>
                  <a:ext uri="{FF2B5EF4-FFF2-40B4-BE49-F238E27FC236}">
                    <a16:creationId xmlns:a16="http://schemas.microsoft.com/office/drawing/2014/main" id="{E5D008C4-965E-4D0C-AD43-C6C99B1E4669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0" name="楕円 1399">
                <a:extLst>
                  <a:ext uri="{FF2B5EF4-FFF2-40B4-BE49-F238E27FC236}">
                    <a16:creationId xmlns:a16="http://schemas.microsoft.com/office/drawing/2014/main" id="{3204AB66-61A0-4435-A3EC-8F6E541461C0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1" name="楕円 1400">
                <a:extLst>
                  <a:ext uri="{FF2B5EF4-FFF2-40B4-BE49-F238E27FC236}">
                    <a16:creationId xmlns:a16="http://schemas.microsoft.com/office/drawing/2014/main" id="{B1E012BA-5C13-47FA-AA03-295F5259C6A7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2" name="楕円 1401">
                <a:extLst>
                  <a:ext uri="{FF2B5EF4-FFF2-40B4-BE49-F238E27FC236}">
                    <a16:creationId xmlns:a16="http://schemas.microsoft.com/office/drawing/2014/main" id="{E7900467-74DE-4E72-8394-AE0B3290E0C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3" name="楕円 1402">
                <a:extLst>
                  <a:ext uri="{FF2B5EF4-FFF2-40B4-BE49-F238E27FC236}">
                    <a16:creationId xmlns:a16="http://schemas.microsoft.com/office/drawing/2014/main" id="{DC47E05E-6EB6-4012-93E5-61B3A6F457E0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4" name="楕円 1403">
                <a:extLst>
                  <a:ext uri="{FF2B5EF4-FFF2-40B4-BE49-F238E27FC236}">
                    <a16:creationId xmlns:a16="http://schemas.microsoft.com/office/drawing/2014/main" id="{DF3FB2A2-854E-4633-816D-BA5EA6555EE1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5" name="楕円 1404">
                <a:extLst>
                  <a:ext uri="{FF2B5EF4-FFF2-40B4-BE49-F238E27FC236}">
                    <a16:creationId xmlns:a16="http://schemas.microsoft.com/office/drawing/2014/main" id="{A79A5CD7-16E8-4474-AFE5-FE8DDFDFD449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6" name="楕円 1405">
                <a:extLst>
                  <a:ext uri="{FF2B5EF4-FFF2-40B4-BE49-F238E27FC236}">
                    <a16:creationId xmlns:a16="http://schemas.microsoft.com/office/drawing/2014/main" id="{E0663CB7-8ADE-422A-9869-1DA628335165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7" name="楕円 1406">
                <a:extLst>
                  <a:ext uri="{FF2B5EF4-FFF2-40B4-BE49-F238E27FC236}">
                    <a16:creationId xmlns:a16="http://schemas.microsoft.com/office/drawing/2014/main" id="{D12A2FE2-7ECF-4A6E-BD76-E05897715959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8" name="楕円 1407">
                <a:extLst>
                  <a:ext uri="{FF2B5EF4-FFF2-40B4-BE49-F238E27FC236}">
                    <a16:creationId xmlns:a16="http://schemas.microsoft.com/office/drawing/2014/main" id="{8DAE012A-E7A8-470F-954A-548CCBC88D66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9" name="楕円 1408">
                <a:extLst>
                  <a:ext uri="{FF2B5EF4-FFF2-40B4-BE49-F238E27FC236}">
                    <a16:creationId xmlns:a16="http://schemas.microsoft.com/office/drawing/2014/main" id="{1F1D69D0-51C8-43F0-908E-605C468F64AC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0" name="楕円 1409">
                <a:extLst>
                  <a:ext uri="{FF2B5EF4-FFF2-40B4-BE49-F238E27FC236}">
                    <a16:creationId xmlns:a16="http://schemas.microsoft.com/office/drawing/2014/main" id="{FFC059C7-0FA1-4E4C-AC44-6C544CAE340C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1" name="楕円 1410">
                <a:extLst>
                  <a:ext uri="{FF2B5EF4-FFF2-40B4-BE49-F238E27FC236}">
                    <a16:creationId xmlns:a16="http://schemas.microsoft.com/office/drawing/2014/main" id="{627E19EF-57AA-44F9-A66C-745B6D75A20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2" name="楕円 1411">
                <a:extLst>
                  <a:ext uri="{FF2B5EF4-FFF2-40B4-BE49-F238E27FC236}">
                    <a16:creationId xmlns:a16="http://schemas.microsoft.com/office/drawing/2014/main" id="{DC07E098-A0E3-487F-AE5E-04F5384375DA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413" name="グループ化 1412">
                <a:extLst>
                  <a:ext uri="{FF2B5EF4-FFF2-40B4-BE49-F238E27FC236}">
                    <a16:creationId xmlns:a16="http://schemas.microsoft.com/office/drawing/2014/main" id="{E71CBF22-F32B-4D74-890B-4AE04C0D9F00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435" name="楕円 1434">
                  <a:extLst>
                    <a:ext uri="{FF2B5EF4-FFF2-40B4-BE49-F238E27FC236}">
                      <a16:creationId xmlns:a16="http://schemas.microsoft.com/office/drawing/2014/main" id="{7ABF0D04-BDA3-413F-A600-90CCD4D401F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6" name="正方形/長方形 1435">
                  <a:extLst>
                    <a:ext uri="{FF2B5EF4-FFF2-40B4-BE49-F238E27FC236}">
                      <a16:creationId xmlns:a16="http://schemas.microsoft.com/office/drawing/2014/main" id="{685607C9-8EE0-4676-8E2C-A76AAF5D990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4" name="グループ化 1413">
                <a:extLst>
                  <a:ext uri="{FF2B5EF4-FFF2-40B4-BE49-F238E27FC236}">
                    <a16:creationId xmlns:a16="http://schemas.microsoft.com/office/drawing/2014/main" id="{DFBE9C21-97DC-49D5-A47E-8F3FD756E9A0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433" name="楕円 1432">
                  <a:extLst>
                    <a:ext uri="{FF2B5EF4-FFF2-40B4-BE49-F238E27FC236}">
                      <a16:creationId xmlns:a16="http://schemas.microsoft.com/office/drawing/2014/main" id="{25EAD75E-8F37-43F8-87F2-8C18314D389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4" name="正方形/長方形 1433">
                  <a:extLst>
                    <a:ext uri="{FF2B5EF4-FFF2-40B4-BE49-F238E27FC236}">
                      <a16:creationId xmlns:a16="http://schemas.microsoft.com/office/drawing/2014/main" id="{99409365-E2E5-480F-8B1D-BA019CA1610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5" name="グループ化 1414">
                <a:extLst>
                  <a:ext uri="{FF2B5EF4-FFF2-40B4-BE49-F238E27FC236}">
                    <a16:creationId xmlns:a16="http://schemas.microsoft.com/office/drawing/2014/main" id="{3142C4E1-5824-420D-8480-832F930ED9B8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431" name="楕円 1430">
                  <a:extLst>
                    <a:ext uri="{FF2B5EF4-FFF2-40B4-BE49-F238E27FC236}">
                      <a16:creationId xmlns:a16="http://schemas.microsoft.com/office/drawing/2014/main" id="{13EEF074-9E11-43D5-B1CC-F3EF7010EE3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2" name="正方形/長方形 1431">
                  <a:extLst>
                    <a:ext uri="{FF2B5EF4-FFF2-40B4-BE49-F238E27FC236}">
                      <a16:creationId xmlns:a16="http://schemas.microsoft.com/office/drawing/2014/main" id="{0249C88E-6B7B-455A-900A-D5CD9324343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6" name="グループ化 1415">
                <a:extLst>
                  <a:ext uri="{FF2B5EF4-FFF2-40B4-BE49-F238E27FC236}">
                    <a16:creationId xmlns:a16="http://schemas.microsoft.com/office/drawing/2014/main" id="{AA1D40FD-F453-4EAE-B6A6-15B2F7F8257F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429" name="楕円 1428">
                  <a:extLst>
                    <a:ext uri="{FF2B5EF4-FFF2-40B4-BE49-F238E27FC236}">
                      <a16:creationId xmlns:a16="http://schemas.microsoft.com/office/drawing/2014/main" id="{E695847D-3FA7-46CC-B31D-96DED8348C2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0" name="正方形/長方形 1429">
                  <a:extLst>
                    <a:ext uri="{FF2B5EF4-FFF2-40B4-BE49-F238E27FC236}">
                      <a16:creationId xmlns:a16="http://schemas.microsoft.com/office/drawing/2014/main" id="{62DDE7B9-5062-4A17-98CB-FB96A92754F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7" name="グループ化 1416">
                <a:extLst>
                  <a:ext uri="{FF2B5EF4-FFF2-40B4-BE49-F238E27FC236}">
                    <a16:creationId xmlns:a16="http://schemas.microsoft.com/office/drawing/2014/main" id="{4DEBF16C-24A8-4073-9EE0-1FB7013471FC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427" name="楕円 1426">
                  <a:extLst>
                    <a:ext uri="{FF2B5EF4-FFF2-40B4-BE49-F238E27FC236}">
                      <a16:creationId xmlns:a16="http://schemas.microsoft.com/office/drawing/2014/main" id="{73CAF2A5-7A39-4A95-A37B-7A34FD438BA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8" name="正方形/長方形 1427">
                  <a:extLst>
                    <a:ext uri="{FF2B5EF4-FFF2-40B4-BE49-F238E27FC236}">
                      <a16:creationId xmlns:a16="http://schemas.microsoft.com/office/drawing/2014/main" id="{6B66AFD8-928B-493F-8BC8-83014AF6917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8" name="グループ化 1417">
                <a:extLst>
                  <a:ext uri="{FF2B5EF4-FFF2-40B4-BE49-F238E27FC236}">
                    <a16:creationId xmlns:a16="http://schemas.microsoft.com/office/drawing/2014/main" id="{5AECD2E9-E059-4C2A-BD2C-C403460CCCD4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425" name="楕円 1424">
                  <a:extLst>
                    <a:ext uri="{FF2B5EF4-FFF2-40B4-BE49-F238E27FC236}">
                      <a16:creationId xmlns:a16="http://schemas.microsoft.com/office/drawing/2014/main" id="{ACF3835E-2064-49E9-80DC-1679EC41736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6" name="正方形/長方形 1425">
                  <a:extLst>
                    <a:ext uri="{FF2B5EF4-FFF2-40B4-BE49-F238E27FC236}">
                      <a16:creationId xmlns:a16="http://schemas.microsoft.com/office/drawing/2014/main" id="{0AF2E3F1-EB66-4DFA-8F65-9334352180A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19" name="楕円 1418">
                <a:extLst>
                  <a:ext uri="{FF2B5EF4-FFF2-40B4-BE49-F238E27FC236}">
                    <a16:creationId xmlns:a16="http://schemas.microsoft.com/office/drawing/2014/main" id="{382CF988-15F9-4782-8FCA-D979A057F497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0" name="楕円 1419">
                <a:extLst>
                  <a:ext uri="{FF2B5EF4-FFF2-40B4-BE49-F238E27FC236}">
                    <a16:creationId xmlns:a16="http://schemas.microsoft.com/office/drawing/2014/main" id="{2CA2F468-5886-48D5-BDC1-B5572E5BDE79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1" name="楕円 1420">
                <a:extLst>
                  <a:ext uri="{FF2B5EF4-FFF2-40B4-BE49-F238E27FC236}">
                    <a16:creationId xmlns:a16="http://schemas.microsoft.com/office/drawing/2014/main" id="{A6A62955-4A51-4C28-97D0-47C9EC76F349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2" name="月 1421">
                <a:extLst>
                  <a:ext uri="{FF2B5EF4-FFF2-40B4-BE49-F238E27FC236}">
                    <a16:creationId xmlns:a16="http://schemas.microsoft.com/office/drawing/2014/main" id="{9B2EB71D-0918-4B97-A75E-FD9E496B3336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3" name="アーチ 1422">
                <a:extLst>
                  <a:ext uri="{FF2B5EF4-FFF2-40B4-BE49-F238E27FC236}">
                    <a16:creationId xmlns:a16="http://schemas.microsoft.com/office/drawing/2014/main" id="{966BD7C8-D041-44EB-B770-D8DBA0157B18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4" name="アーチ 1423">
                <a:extLst>
                  <a:ext uri="{FF2B5EF4-FFF2-40B4-BE49-F238E27FC236}">
                    <a16:creationId xmlns:a16="http://schemas.microsoft.com/office/drawing/2014/main" id="{79128C7A-7613-40BD-8EA1-C2C6519A6E45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793D6F6-BD94-4CFE-8899-9412748B119A}"/>
              </a:ext>
            </a:extLst>
          </p:cNvPr>
          <p:cNvGrpSpPr>
            <a:grpSpLocks noChangeAspect="1"/>
          </p:cNvGrpSpPr>
          <p:nvPr/>
        </p:nvGrpSpPr>
        <p:grpSpPr>
          <a:xfrm>
            <a:off x="543880" y="1479721"/>
            <a:ext cx="900000" cy="900000"/>
            <a:chOff x="-37511" y="106817"/>
            <a:chExt cx="3798829" cy="3827307"/>
          </a:xfrm>
        </p:grpSpPr>
        <p:grpSp>
          <p:nvGrpSpPr>
            <p:cNvPr id="1309" name="グループ化 1308">
              <a:extLst>
                <a:ext uri="{FF2B5EF4-FFF2-40B4-BE49-F238E27FC236}">
                  <a16:creationId xmlns:a16="http://schemas.microsoft.com/office/drawing/2014/main" id="{27F54A44-F12F-4A67-A44C-1BB81ED333E0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381" name="楕円 1380">
                <a:extLst>
                  <a:ext uri="{FF2B5EF4-FFF2-40B4-BE49-F238E27FC236}">
                    <a16:creationId xmlns:a16="http://schemas.microsoft.com/office/drawing/2014/main" id="{2E46D086-7396-40C9-9BBC-74190CA4BBAD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2" name="正方形/長方形 1381">
                <a:extLst>
                  <a:ext uri="{FF2B5EF4-FFF2-40B4-BE49-F238E27FC236}">
                    <a16:creationId xmlns:a16="http://schemas.microsoft.com/office/drawing/2014/main" id="{90AEC6BB-BF93-4E83-B8A6-8F918C31BB5A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10" name="グループ化 1309">
              <a:extLst>
                <a:ext uri="{FF2B5EF4-FFF2-40B4-BE49-F238E27FC236}">
                  <a16:creationId xmlns:a16="http://schemas.microsoft.com/office/drawing/2014/main" id="{FA71317F-94C5-46BE-9E0E-2A370299EB33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311" name="グループ化 1310">
                <a:extLst>
                  <a:ext uri="{FF2B5EF4-FFF2-40B4-BE49-F238E27FC236}">
                    <a16:creationId xmlns:a16="http://schemas.microsoft.com/office/drawing/2014/main" id="{9F67CE1A-9B31-430B-97E8-CE8C87AB308C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379" name="楕円 1378">
                  <a:extLst>
                    <a:ext uri="{FF2B5EF4-FFF2-40B4-BE49-F238E27FC236}">
                      <a16:creationId xmlns:a16="http://schemas.microsoft.com/office/drawing/2014/main" id="{BA8765D5-804F-4C93-A3C0-216F7009162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80" name="正方形/長方形 1379">
                  <a:extLst>
                    <a:ext uri="{FF2B5EF4-FFF2-40B4-BE49-F238E27FC236}">
                      <a16:creationId xmlns:a16="http://schemas.microsoft.com/office/drawing/2014/main" id="{F66534BB-9C0D-426C-9ED7-2D033597B22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2" name="グループ化 1311">
                <a:extLst>
                  <a:ext uri="{FF2B5EF4-FFF2-40B4-BE49-F238E27FC236}">
                    <a16:creationId xmlns:a16="http://schemas.microsoft.com/office/drawing/2014/main" id="{2D9FB86A-DE5D-424B-86A9-1CCF4559B589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377" name="楕円 1376">
                  <a:extLst>
                    <a:ext uri="{FF2B5EF4-FFF2-40B4-BE49-F238E27FC236}">
                      <a16:creationId xmlns:a16="http://schemas.microsoft.com/office/drawing/2014/main" id="{732864D8-989A-40D2-BF7B-34FAA984F66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8" name="正方形/長方形 1377">
                  <a:extLst>
                    <a:ext uri="{FF2B5EF4-FFF2-40B4-BE49-F238E27FC236}">
                      <a16:creationId xmlns:a16="http://schemas.microsoft.com/office/drawing/2014/main" id="{5C1B4AD8-A158-4F2E-B23A-44A926ACBB6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3" name="グループ化 1312">
                <a:extLst>
                  <a:ext uri="{FF2B5EF4-FFF2-40B4-BE49-F238E27FC236}">
                    <a16:creationId xmlns:a16="http://schemas.microsoft.com/office/drawing/2014/main" id="{7FB9507F-5EA1-4492-A727-27CEB03CB32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375" name="楕円 1374">
                  <a:extLst>
                    <a:ext uri="{FF2B5EF4-FFF2-40B4-BE49-F238E27FC236}">
                      <a16:creationId xmlns:a16="http://schemas.microsoft.com/office/drawing/2014/main" id="{B640AD25-21E2-45D1-AC5B-CFF32274E33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6" name="正方形/長方形 1375">
                  <a:extLst>
                    <a:ext uri="{FF2B5EF4-FFF2-40B4-BE49-F238E27FC236}">
                      <a16:creationId xmlns:a16="http://schemas.microsoft.com/office/drawing/2014/main" id="{2D7D6C25-0C0B-4083-BD53-EA91AFE98D2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4" name="グループ化 1313">
                <a:extLst>
                  <a:ext uri="{FF2B5EF4-FFF2-40B4-BE49-F238E27FC236}">
                    <a16:creationId xmlns:a16="http://schemas.microsoft.com/office/drawing/2014/main" id="{769CF48E-B4EB-4A2A-998D-87B873AED6D4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373" name="楕円 1372">
                  <a:extLst>
                    <a:ext uri="{FF2B5EF4-FFF2-40B4-BE49-F238E27FC236}">
                      <a16:creationId xmlns:a16="http://schemas.microsoft.com/office/drawing/2014/main" id="{3D343FC8-FAD0-442A-BDA1-DE91AB1B598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4" name="正方形/長方形 1373">
                  <a:extLst>
                    <a:ext uri="{FF2B5EF4-FFF2-40B4-BE49-F238E27FC236}">
                      <a16:creationId xmlns:a16="http://schemas.microsoft.com/office/drawing/2014/main" id="{F9EAD045-DA32-49CD-86D2-A9304AA716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5" name="グループ化 1314">
                <a:extLst>
                  <a:ext uri="{FF2B5EF4-FFF2-40B4-BE49-F238E27FC236}">
                    <a16:creationId xmlns:a16="http://schemas.microsoft.com/office/drawing/2014/main" id="{266DF0EC-A7B0-4A84-8158-ACFEF7FBF91F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371" name="楕円 1370">
                  <a:extLst>
                    <a:ext uri="{FF2B5EF4-FFF2-40B4-BE49-F238E27FC236}">
                      <a16:creationId xmlns:a16="http://schemas.microsoft.com/office/drawing/2014/main" id="{1B3A9934-7EF2-49D7-822A-D0337622E1A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2" name="正方形/長方形 1371">
                  <a:extLst>
                    <a:ext uri="{FF2B5EF4-FFF2-40B4-BE49-F238E27FC236}">
                      <a16:creationId xmlns:a16="http://schemas.microsoft.com/office/drawing/2014/main" id="{9C43BA1C-5BB9-48EA-AF8E-122383439AF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6" name="グループ化 1315">
                <a:extLst>
                  <a:ext uri="{FF2B5EF4-FFF2-40B4-BE49-F238E27FC236}">
                    <a16:creationId xmlns:a16="http://schemas.microsoft.com/office/drawing/2014/main" id="{469F7F66-BCB4-4956-9F3E-03BB166B2CCB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369" name="楕円 1368">
                  <a:extLst>
                    <a:ext uri="{FF2B5EF4-FFF2-40B4-BE49-F238E27FC236}">
                      <a16:creationId xmlns:a16="http://schemas.microsoft.com/office/drawing/2014/main" id="{9F9FDA59-102F-4B65-B070-8BE31DDFE41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0" name="正方形/長方形 1369">
                  <a:extLst>
                    <a:ext uri="{FF2B5EF4-FFF2-40B4-BE49-F238E27FC236}">
                      <a16:creationId xmlns:a16="http://schemas.microsoft.com/office/drawing/2014/main" id="{8D8E0FAA-00FE-48D2-87B9-E712CC82F71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7" name="グループ化 1316">
                <a:extLst>
                  <a:ext uri="{FF2B5EF4-FFF2-40B4-BE49-F238E27FC236}">
                    <a16:creationId xmlns:a16="http://schemas.microsoft.com/office/drawing/2014/main" id="{53289BA2-5E02-4F8A-9747-20BD973301D0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367" name="楕円 1366">
                  <a:extLst>
                    <a:ext uri="{FF2B5EF4-FFF2-40B4-BE49-F238E27FC236}">
                      <a16:creationId xmlns:a16="http://schemas.microsoft.com/office/drawing/2014/main" id="{DD9E91EF-B834-4A5F-98A0-52A1FD95242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8" name="正方形/長方形 1367">
                  <a:extLst>
                    <a:ext uri="{FF2B5EF4-FFF2-40B4-BE49-F238E27FC236}">
                      <a16:creationId xmlns:a16="http://schemas.microsoft.com/office/drawing/2014/main" id="{CEC6E167-E9C5-44A3-A6A7-126D2FC694E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8" name="グループ化 1317">
                <a:extLst>
                  <a:ext uri="{FF2B5EF4-FFF2-40B4-BE49-F238E27FC236}">
                    <a16:creationId xmlns:a16="http://schemas.microsoft.com/office/drawing/2014/main" id="{68A4FAEB-1E6F-4661-B8A1-384902367E86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365" name="楕円 1364">
                  <a:extLst>
                    <a:ext uri="{FF2B5EF4-FFF2-40B4-BE49-F238E27FC236}">
                      <a16:creationId xmlns:a16="http://schemas.microsoft.com/office/drawing/2014/main" id="{F5D1D352-B2A1-4A32-A3CC-57D8E6940D6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6" name="正方形/長方形 1365">
                  <a:extLst>
                    <a:ext uri="{FF2B5EF4-FFF2-40B4-BE49-F238E27FC236}">
                      <a16:creationId xmlns:a16="http://schemas.microsoft.com/office/drawing/2014/main" id="{7A407281-90F4-4BE6-A2F4-0E028E7632A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9" name="グループ化 1318">
                <a:extLst>
                  <a:ext uri="{FF2B5EF4-FFF2-40B4-BE49-F238E27FC236}">
                    <a16:creationId xmlns:a16="http://schemas.microsoft.com/office/drawing/2014/main" id="{188306CA-6E32-4FC7-AF51-4ACC3578E09B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363" name="楕円 1362">
                  <a:extLst>
                    <a:ext uri="{FF2B5EF4-FFF2-40B4-BE49-F238E27FC236}">
                      <a16:creationId xmlns:a16="http://schemas.microsoft.com/office/drawing/2014/main" id="{4EC273A9-9BB9-4668-BAAE-38A5DECA754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4" name="正方形/長方形 1363">
                  <a:extLst>
                    <a:ext uri="{FF2B5EF4-FFF2-40B4-BE49-F238E27FC236}">
                      <a16:creationId xmlns:a16="http://schemas.microsoft.com/office/drawing/2014/main" id="{45F9172B-CAF9-4E44-98CB-B863946F4D7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20" name="楕円 1319">
                <a:extLst>
                  <a:ext uri="{FF2B5EF4-FFF2-40B4-BE49-F238E27FC236}">
                    <a16:creationId xmlns:a16="http://schemas.microsoft.com/office/drawing/2014/main" id="{588BBD01-B734-49AE-94AD-CF0329EF5D00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1" name="楕円 1320">
                <a:extLst>
                  <a:ext uri="{FF2B5EF4-FFF2-40B4-BE49-F238E27FC236}">
                    <a16:creationId xmlns:a16="http://schemas.microsoft.com/office/drawing/2014/main" id="{29DA5A22-8129-4096-A2A8-770B68F7B818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2" name="楕円 1321">
                <a:extLst>
                  <a:ext uri="{FF2B5EF4-FFF2-40B4-BE49-F238E27FC236}">
                    <a16:creationId xmlns:a16="http://schemas.microsoft.com/office/drawing/2014/main" id="{EFFEA7A0-88BB-4064-A5CB-C56ECC8DBB9E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3" name="楕円 1322">
                <a:extLst>
                  <a:ext uri="{FF2B5EF4-FFF2-40B4-BE49-F238E27FC236}">
                    <a16:creationId xmlns:a16="http://schemas.microsoft.com/office/drawing/2014/main" id="{1CACE836-AA8B-43ED-8168-8FA6FEEF7DDB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4" name="楕円 1323">
                <a:extLst>
                  <a:ext uri="{FF2B5EF4-FFF2-40B4-BE49-F238E27FC236}">
                    <a16:creationId xmlns:a16="http://schemas.microsoft.com/office/drawing/2014/main" id="{5FD30694-3BD5-45F9-A3A8-5EA7C8F7B874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5" name="楕円 1324">
                <a:extLst>
                  <a:ext uri="{FF2B5EF4-FFF2-40B4-BE49-F238E27FC236}">
                    <a16:creationId xmlns:a16="http://schemas.microsoft.com/office/drawing/2014/main" id="{79F67CA9-CADF-42C7-ACA7-277A5B02CC7D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6" name="楕円 1325">
                <a:extLst>
                  <a:ext uri="{FF2B5EF4-FFF2-40B4-BE49-F238E27FC236}">
                    <a16:creationId xmlns:a16="http://schemas.microsoft.com/office/drawing/2014/main" id="{B278CA7E-B2CC-49DB-AB46-283FD5D15850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7" name="楕円 1326">
                <a:extLst>
                  <a:ext uri="{FF2B5EF4-FFF2-40B4-BE49-F238E27FC236}">
                    <a16:creationId xmlns:a16="http://schemas.microsoft.com/office/drawing/2014/main" id="{B5F5B5C0-384F-44F5-AC2D-FCEC455FF356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8" name="楕円 1327">
                <a:extLst>
                  <a:ext uri="{FF2B5EF4-FFF2-40B4-BE49-F238E27FC236}">
                    <a16:creationId xmlns:a16="http://schemas.microsoft.com/office/drawing/2014/main" id="{6DAD9596-6F6B-4D4B-88AB-2DD5783F806B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9" name="楕円 1328">
                <a:extLst>
                  <a:ext uri="{FF2B5EF4-FFF2-40B4-BE49-F238E27FC236}">
                    <a16:creationId xmlns:a16="http://schemas.microsoft.com/office/drawing/2014/main" id="{21812C72-C849-481B-8090-A0C2E38E343A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0" name="楕円 1329">
                <a:extLst>
                  <a:ext uri="{FF2B5EF4-FFF2-40B4-BE49-F238E27FC236}">
                    <a16:creationId xmlns:a16="http://schemas.microsoft.com/office/drawing/2014/main" id="{358B74C2-475A-445A-AB45-AA8617F44453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1" name="楕円 1330">
                <a:extLst>
                  <a:ext uri="{FF2B5EF4-FFF2-40B4-BE49-F238E27FC236}">
                    <a16:creationId xmlns:a16="http://schemas.microsoft.com/office/drawing/2014/main" id="{62C03ECA-2325-4B29-BE4B-049B6FC8A009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2" name="楕円 1331">
                <a:extLst>
                  <a:ext uri="{FF2B5EF4-FFF2-40B4-BE49-F238E27FC236}">
                    <a16:creationId xmlns:a16="http://schemas.microsoft.com/office/drawing/2014/main" id="{675C9CFC-CD69-473C-B9D3-98A942DF7B66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3" name="楕円 1332">
                <a:extLst>
                  <a:ext uri="{FF2B5EF4-FFF2-40B4-BE49-F238E27FC236}">
                    <a16:creationId xmlns:a16="http://schemas.microsoft.com/office/drawing/2014/main" id="{CECDF039-8E3D-48B4-BB87-4D705C3BCEFB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4" name="楕円 1333">
                <a:extLst>
                  <a:ext uri="{FF2B5EF4-FFF2-40B4-BE49-F238E27FC236}">
                    <a16:creationId xmlns:a16="http://schemas.microsoft.com/office/drawing/2014/main" id="{49848370-D60D-4E57-9084-CBC6FDDF7BB3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5" name="楕円 1334">
                <a:extLst>
                  <a:ext uri="{FF2B5EF4-FFF2-40B4-BE49-F238E27FC236}">
                    <a16:creationId xmlns:a16="http://schemas.microsoft.com/office/drawing/2014/main" id="{55F4A4CF-6234-4DBD-BA8C-62E1BC11A8FA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6" name="楕円 1335">
                <a:extLst>
                  <a:ext uri="{FF2B5EF4-FFF2-40B4-BE49-F238E27FC236}">
                    <a16:creationId xmlns:a16="http://schemas.microsoft.com/office/drawing/2014/main" id="{8F44BA6E-FCF8-4E06-8B0C-B3EDF5955C3B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7" name="楕円 1336">
                <a:extLst>
                  <a:ext uri="{FF2B5EF4-FFF2-40B4-BE49-F238E27FC236}">
                    <a16:creationId xmlns:a16="http://schemas.microsoft.com/office/drawing/2014/main" id="{95FCCD46-A2B7-4CD2-959C-B5F02BA68A49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8" name="楕円 1337">
                <a:extLst>
                  <a:ext uri="{FF2B5EF4-FFF2-40B4-BE49-F238E27FC236}">
                    <a16:creationId xmlns:a16="http://schemas.microsoft.com/office/drawing/2014/main" id="{3F75369D-3A8C-40A3-BDCA-FEF0B24E31D6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39" name="グループ化 1338">
                <a:extLst>
                  <a:ext uri="{FF2B5EF4-FFF2-40B4-BE49-F238E27FC236}">
                    <a16:creationId xmlns:a16="http://schemas.microsoft.com/office/drawing/2014/main" id="{12098E66-E71C-4F58-88AA-EA5319A9047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361" name="楕円 1360">
                  <a:extLst>
                    <a:ext uri="{FF2B5EF4-FFF2-40B4-BE49-F238E27FC236}">
                      <a16:creationId xmlns:a16="http://schemas.microsoft.com/office/drawing/2014/main" id="{460F1B55-0E16-4810-A177-EB0CFAAD4F6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2" name="正方形/長方形 1361">
                  <a:extLst>
                    <a:ext uri="{FF2B5EF4-FFF2-40B4-BE49-F238E27FC236}">
                      <a16:creationId xmlns:a16="http://schemas.microsoft.com/office/drawing/2014/main" id="{9B2B7940-34FC-4859-B70D-5DB0926564F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0" name="グループ化 1339">
                <a:extLst>
                  <a:ext uri="{FF2B5EF4-FFF2-40B4-BE49-F238E27FC236}">
                    <a16:creationId xmlns:a16="http://schemas.microsoft.com/office/drawing/2014/main" id="{36318E70-5BC1-45AA-946E-4F86A73AF297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359" name="楕円 1358">
                  <a:extLst>
                    <a:ext uri="{FF2B5EF4-FFF2-40B4-BE49-F238E27FC236}">
                      <a16:creationId xmlns:a16="http://schemas.microsoft.com/office/drawing/2014/main" id="{CE44C5DE-3C79-4B80-848D-6798104485E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0" name="正方形/長方形 1359">
                  <a:extLst>
                    <a:ext uri="{FF2B5EF4-FFF2-40B4-BE49-F238E27FC236}">
                      <a16:creationId xmlns:a16="http://schemas.microsoft.com/office/drawing/2014/main" id="{9718706F-8C72-4B74-9A0C-206911157A6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1" name="グループ化 1340">
                <a:extLst>
                  <a:ext uri="{FF2B5EF4-FFF2-40B4-BE49-F238E27FC236}">
                    <a16:creationId xmlns:a16="http://schemas.microsoft.com/office/drawing/2014/main" id="{66887C01-D3BF-45A0-86BA-FC4DA7058A93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357" name="楕円 1356">
                  <a:extLst>
                    <a:ext uri="{FF2B5EF4-FFF2-40B4-BE49-F238E27FC236}">
                      <a16:creationId xmlns:a16="http://schemas.microsoft.com/office/drawing/2014/main" id="{24248361-369B-4E65-A538-DCAB9A0E106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8" name="正方形/長方形 1357">
                  <a:extLst>
                    <a:ext uri="{FF2B5EF4-FFF2-40B4-BE49-F238E27FC236}">
                      <a16:creationId xmlns:a16="http://schemas.microsoft.com/office/drawing/2014/main" id="{CB191A83-AF96-4D26-99FA-46FEF003B12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2" name="グループ化 1341">
                <a:extLst>
                  <a:ext uri="{FF2B5EF4-FFF2-40B4-BE49-F238E27FC236}">
                    <a16:creationId xmlns:a16="http://schemas.microsoft.com/office/drawing/2014/main" id="{769327D4-2C3F-48DF-9890-B44A31DD1C85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355" name="楕円 1354">
                  <a:extLst>
                    <a:ext uri="{FF2B5EF4-FFF2-40B4-BE49-F238E27FC236}">
                      <a16:creationId xmlns:a16="http://schemas.microsoft.com/office/drawing/2014/main" id="{A98C1BA6-6B42-4CBA-B1DA-33A3FE91983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6" name="正方形/長方形 1355">
                  <a:extLst>
                    <a:ext uri="{FF2B5EF4-FFF2-40B4-BE49-F238E27FC236}">
                      <a16:creationId xmlns:a16="http://schemas.microsoft.com/office/drawing/2014/main" id="{63BD0BC7-AFAC-475E-9C39-E4AEEFF7301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3" name="グループ化 1342">
                <a:extLst>
                  <a:ext uri="{FF2B5EF4-FFF2-40B4-BE49-F238E27FC236}">
                    <a16:creationId xmlns:a16="http://schemas.microsoft.com/office/drawing/2014/main" id="{6428DD7C-AD5A-497C-9E79-2E775C91252D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353" name="楕円 1352">
                  <a:extLst>
                    <a:ext uri="{FF2B5EF4-FFF2-40B4-BE49-F238E27FC236}">
                      <a16:creationId xmlns:a16="http://schemas.microsoft.com/office/drawing/2014/main" id="{D7B21D68-86E4-43C1-B520-999D87E7E10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4" name="正方形/長方形 1353">
                  <a:extLst>
                    <a:ext uri="{FF2B5EF4-FFF2-40B4-BE49-F238E27FC236}">
                      <a16:creationId xmlns:a16="http://schemas.microsoft.com/office/drawing/2014/main" id="{0105E24A-95B7-4168-BD94-FBF8EBAF488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4" name="グループ化 1343">
                <a:extLst>
                  <a:ext uri="{FF2B5EF4-FFF2-40B4-BE49-F238E27FC236}">
                    <a16:creationId xmlns:a16="http://schemas.microsoft.com/office/drawing/2014/main" id="{CE5EE8A7-9F18-4818-9C5C-AC73080067D7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351" name="楕円 1350">
                  <a:extLst>
                    <a:ext uri="{FF2B5EF4-FFF2-40B4-BE49-F238E27FC236}">
                      <a16:creationId xmlns:a16="http://schemas.microsoft.com/office/drawing/2014/main" id="{71A81C51-5D7D-41D9-A477-4D52B949D04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2" name="正方形/長方形 1351">
                  <a:extLst>
                    <a:ext uri="{FF2B5EF4-FFF2-40B4-BE49-F238E27FC236}">
                      <a16:creationId xmlns:a16="http://schemas.microsoft.com/office/drawing/2014/main" id="{14E67DC9-D2D6-44A8-97D6-D36AE25EF3D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45" name="楕円 1344">
                <a:extLst>
                  <a:ext uri="{FF2B5EF4-FFF2-40B4-BE49-F238E27FC236}">
                    <a16:creationId xmlns:a16="http://schemas.microsoft.com/office/drawing/2014/main" id="{DBFB0F42-2CD8-4A78-8779-232490C329E4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6" name="楕円 1345">
                <a:extLst>
                  <a:ext uri="{FF2B5EF4-FFF2-40B4-BE49-F238E27FC236}">
                    <a16:creationId xmlns:a16="http://schemas.microsoft.com/office/drawing/2014/main" id="{BC649DB2-2447-4D0F-9358-3FDE8F9DB546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7" name="楕円 1346">
                <a:extLst>
                  <a:ext uri="{FF2B5EF4-FFF2-40B4-BE49-F238E27FC236}">
                    <a16:creationId xmlns:a16="http://schemas.microsoft.com/office/drawing/2014/main" id="{B9F9752C-A2ED-47B1-93B5-71792FD67AA0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8" name="月 1347">
                <a:extLst>
                  <a:ext uri="{FF2B5EF4-FFF2-40B4-BE49-F238E27FC236}">
                    <a16:creationId xmlns:a16="http://schemas.microsoft.com/office/drawing/2014/main" id="{BB746C86-E0B6-4CEE-94C6-7BF6B6922230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9" name="アーチ 1348">
                <a:extLst>
                  <a:ext uri="{FF2B5EF4-FFF2-40B4-BE49-F238E27FC236}">
                    <a16:creationId xmlns:a16="http://schemas.microsoft.com/office/drawing/2014/main" id="{0136273D-E6E6-495B-AFF7-940E37D26B07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0" name="アーチ 1349">
                <a:extLst>
                  <a:ext uri="{FF2B5EF4-FFF2-40B4-BE49-F238E27FC236}">
                    <a16:creationId xmlns:a16="http://schemas.microsoft.com/office/drawing/2014/main" id="{DA381B5A-B86A-4768-B2B3-EC7B3598E041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B961A754-0BBF-46AE-9020-F2CB688B4C50}"/>
              </a:ext>
            </a:extLst>
          </p:cNvPr>
          <p:cNvGrpSpPr>
            <a:grpSpLocks noChangeAspect="1"/>
          </p:cNvGrpSpPr>
          <p:nvPr/>
        </p:nvGrpSpPr>
        <p:grpSpPr>
          <a:xfrm>
            <a:off x="1362209" y="1453474"/>
            <a:ext cx="900000" cy="900000"/>
            <a:chOff x="-37511" y="106817"/>
            <a:chExt cx="3798829" cy="3827307"/>
          </a:xfrm>
        </p:grpSpPr>
        <p:grpSp>
          <p:nvGrpSpPr>
            <p:cNvPr id="1235" name="グループ化 1234">
              <a:extLst>
                <a:ext uri="{FF2B5EF4-FFF2-40B4-BE49-F238E27FC236}">
                  <a16:creationId xmlns:a16="http://schemas.microsoft.com/office/drawing/2014/main" id="{80E30DF0-BF0E-4CD3-B54A-5163679A65A7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307" name="楕円 1306">
                <a:extLst>
                  <a:ext uri="{FF2B5EF4-FFF2-40B4-BE49-F238E27FC236}">
                    <a16:creationId xmlns:a16="http://schemas.microsoft.com/office/drawing/2014/main" id="{2B0A38A6-66BC-4792-8127-53B32288C3B1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8" name="正方形/長方形 1307">
                <a:extLst>
                  <a:ext uri="{FF2B5EF4-FFF2-40B4-BE49-F238E27FC236}">
                    <a16:creationId xmlns:a16="http://schemas.microsoft.com/office/drawing/2014/main" id="{94BD2ED1-661D-40D6-80F0-39A59E3D0839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36" name="グループ化 1235">
              <a:extLst>
                <a:ext uri="{FF2B5EF4-FFF2-40B4-BE49-F238E27FC236}">
                  <a16:creationId xmlns:a16="http://schemas.microsoft.com/office/drawing/2014/main" id="{E32D1A42-CC4A-45F2-BFD6-1BD7C710A3E1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237" name="グループ化 1236">
                <a:extLst>
                  <a:ext uri="{FF2B5EF4-FFF2-40B4-BE49-F238E27FC236}">
                    <a16:creationId xmlns:a16="http://schemas.microsoft.com/office/drawing/2014/main" id="{D25E6188-F458-437E-AEA2-10DB7133093E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305" name="楕円 1304">
                  <a:extLst>
                    <a:ext uri="{FF2B5EF4-FFF2-40B4-BE49-F238E27FC236}">
                      <a16:creationId xmlns:a16="http://schemas.microsoft.com/office/drawing/2014/main" id="{DA3BD3A9-DDA7-4F39-A3F2-F6530D8684D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6" name="正方形/長方形 1305">
                  <a:extLst>
                    <a:ext uri="{FF2B5EF4-FFF2-40B4-BE49-F238E27FC236}">
                      <a16:creationId xmlns:a16="http://schemas.microsoft.com/office/drawing/2014/main" id="{414F8D05-EB1E-4D14-9F5A-4ED9E15183B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38" name="グループ化 1237">
                <a:extLst>
                  <a:ext uri="{FF2B5EF4-FFF2-40B4-BE49-F238E27FC236}">
                    <a16:creationId xmlns:a16="http://schemas.microsoft.com/office/drawing/2014/main" id="{B0260834-DA7E-4507-ADBA-BDAABD8AE123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303" name="楕円 1302">
                  <a:extLst>
                    <a:ext uri="{FF2B5EF4-FFF2-40B4-BE49-F238E27FC236}">
                      <a16:creationId xmlns:a16="http://schemas.microsoft.com/office/drawing/2014/main" id="{D1E0C252-C0EE-418E-94BC-FE1BEC05554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4" name="正方形/長方形 1303">
                  <a:extLst>
                    <a:ext uri="{FF2B5EF4-FFF2-40B4-BE49-F238E27FC236}">
                      <a16:creationId xmlns:a16="http://schemas.microsoft.com/office/drawing/2014/main" id="{879F5F0C-B197-48FE-BD62-470EC556D31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39" name="グループ化 1238">
                <a:extLst>
                  <a:ext uri="{FF2B5EF4-FFF2-40B4-BE49-F238E27FC236}">
                    <a16:creationId xmlns:a16="http://schemas.microsoft.com/office/drawing/2014/main" id="{2CE92EC2-3A81-4A80-8065-04D55D92EB76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301" name="楕円 1300">
                  <a:extLst>
                    <a:ext uri="{FF2B5EF4-FFF2-40B4-BE49-F238E27FC236}">
                      <a16:creationId xmlns:a16="http://schemas.microsoft.com/office/drawing/2014/main" id="{EF5702D9-286B-482A-A772-6B03CDA5D36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2" name="正方形/長方形 1301">
                  <a:extLst>
                    <a:ext uri="{FF2B5EF4-FFF2-40B4-BE49-F238E27FC236}">
                      <a16:creationId xmlns:a16="http://schemas.microsoft.com/office/drawing/2014/main" id="{DF16F5EF-8BCC-4242-8611-7621CA325DB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40" name="グループ化 1239">
                <a:extLst>
                  <a:ext uri="{FF2B5EF4-FFF2-40B4-BE49-F238E27FC236}">
                    <a16:creationId xmlns:a16="http://schemas.microsoft.com/office/drawing/2014/main" id="{5D591B78-4B21-4025-8FAE-FA2C5A6AEFC7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299" name="楕円 1298">
                  <a:extLst>
                    <a:ext uri="{FF2B5EF4-FFF2-40B4-BE49-F238E27FC236}">
                      <a16:creationId xmlns:a16="http://schemas.microsoft.com/office/drawing/2014/main" id="{B109410F-B259-4E6D-A3E1-AD5F54827F7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0" name="正方形/長方形 1299">
                  <a:extLst>
                    <a:ext uri="{FF2B5EF4-FFF2-40B4-BE49-F238E27FC236}">
                      <a16:creationId xmlns:a16="http://schemas.microsoft.com/office/drawing/2014/main" id="{202D093D-45F3-46E7-A16C-22973FFAB04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41" name="グループ化 1240">
                <a:extLst>
                  <a:ext uri="{FF2B5EF4-FFF2-40B4-BE49-F238E27FC236}">
                    <a16:creationId xmlns:a16="http://schemas.microsoft.com/office/drawing/2014/main" id="{5AA0F0CD-FE99-4966-B0FE-56A281079FDF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297" name="楕円 1296">
                  <a:extLst>
                    <a:ext uri="{FF2B5EF4-FFF2-40B4-BE49-F238E27FC236}">
                      <a16:creationId xmlns:a16="http://schemas.microsoft.com/office/drawing/2014/main" id="{D5A6E8E6-3EDF-481C-8AE5-EB33D4C5E93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8" name="正方形/長方形 1297">
                  <a:extLst>
                    <a:ext uri="{FF2B5EF4-FFF2-40B4-BE49-F238E27FC236}">
                      <a16:creationId xmlns:a16="http://schemas.microsoft.com/office/drawing/2014/main" id="{5EE3309C-9272-49C1-99CD-FDEBFC2BF95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42" name="グループ化 1241">
                <a:extLst>
                  <a:ext uri="{FF2B5EF4-FFF2-40B4-BE49-F238E27FC236}">
                    <a16:creationId xmlns:a16="http://schemas.microsoft.com/office/drawing/2014/main" id="{C7A3B8C3-66AB-48D1-A8A5-DDB5594D3D3E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295" name="楕円 1294">
                  <a:extLst>
                    <a:ext uri="{FF2B5EF4-FFF2-40B4-BE49-F238E27FC236}">
                      <a16:creationId xmlns:a16="http://schemas.microsoft.com/office/drawing/2014/main" id="{0292671C-CC6B-49DC-8FBC-0BC51E8B340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6" name="正方形/長方形 1295">
                  <a:extLst>
                    <a:ext uri="{FF2B5EF4-FFF2-40B4-BE49-F238E27FC236}">
                      <a16:creationId xmlns:a16="http://schemas.microsoft.com/office/drawing/2014/main" id="{0CE20F9E-3481-439B-ADA9-2EC8556AE7B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43" name="グループ化 1242">
                <a:extLst>
                  <a:ext uri="{FF2B5EF4-FFF2-40B4-BE49-F238E27FC236}">
                    <a16:creationId xmlns:a16="http://schemas.microsoft.com/office/drawing/2014/main" id="{BA3CC578-2324-4E77-8B01-964CE219E4A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293" name="楕円 1292">
                  <a:extLst>
                    <a:ext uri="{FF2B5EF4-FFF2-40B4-BE49-F238E27FC236}">
                      <a16:creationId xmlns:a16="http://schemas.microsoft.com/office/drawing/2014/main" id="{70479A2E-815D-4E53-AC15-158D305064A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4" name="正方形/長方形 1293">
                  <a:extLst>
                    <a:ext uri="{FF2B5EF4-FFF2-40B4-BE49-F238E27FC236}">
                      <a16:creationId xmlns:a16="http://schemas.microsoft.com/office/drawing/2014/main" id="{64D61642-536B-43F1-AB80-692872FD97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44" name="グループ化 1243">
                <a:extLst>
                  <a:ext uri="{FF2B5EF4-FFF2-40B4-BE49-F238E27FC236}">
                    <a16:creationId xmlns:a16="http://schemas.microsoft.com/office/drawing/2014/main" id="{DB5D0A6A-5C89-4C78-9327-D553C594B0E4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291" name="楕円 1290">
                  <a:extLst>
                    <a:ext uri="{FF2B5EF4-FFF2-40B4-BE49-F238E27FC236}">
                      <a16:creationId xmlns:a16="http://schemas.microsoft.com/office/drawing/2014/main" id="{569A82BC-0F7E-4A8A-838E-60CD73ED84C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2" name="正方形/長方形 1291">
                  <a:extLst>
                    <a:ext uri="{FF2B5EF4-FFF2-40B4-BE49-F238E27FC236}">
                      <a16:creationId xmlns:a16="http://schemas.microsoft.com/office/drawing/2014/main" id="{680CBB0D-7F57-441B-953B-299B962CEC0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45" name="グループ化 1244">
                <a:extLst>
                  <a:ext uri="{FF2B5EF4-FFF2-40B4-BE49-F238E27FC236}">
                    <a16:creationId xmlns:a16="http://schemas.microsoft.com/office/drawing/2014/main" id="{947BCE41-E7C6-4E93-A119-686D63D37AE4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289" name="楕円 1288">
                  <a:extLst>
                    <a:ext uri="{FF2B5EF4-FFF2-40B4-BE49-F238E27FC236}">
                      <a16:creationId xmlns:a16="http://schemas.microsoft.com/office/drawing/2014/main" id="{B64B1931-EDE9-4C9C-8477-C43ABF507B9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0" name="正方形/長方形 1289">
                  <a:extLst>
                    <a:ext uri="{FF2B5EF4-FFF2-40B4-BE49-F238E27FC236}">
                      <a16:creationId xmlns:a16="http://schemas.microsoft.com/office/drawing/2014/main" id="{C3E84EBB-4BB9-48B9-98A2-46CB98037F1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246" name="楕円 1245">
                <a:extLst>
                  <a:ext uri="{FF2B5EF4-FFF2-40B4-BE49-F238E27FC236}">
                    <a16:creationId xmlns:a16="http://schemas.microsoft.com/office/drawing/2014/main" id="{9A87B465-3708-4AC2-A53C-9C701AAC9D92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7" name="楕円 1246">
                <a:extLst>
                  <a:ext uri="{FF2B5EF4-FFF2-40B4-BE49-F238E27FC236}">
                    <a16:creationId xmlns:a16="http://schemas.microsoft.com/office/drawing/2014/main" id="{75D3ACEA-8B81-4BF9-8B22-0F35474AE4C3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8" name="楕円 1247">
                <a:extLst>
                  <a:ext uri="{FF2B5EF4-FFF2-40B4-BE49-F238E27FC236}">
                    <a16:creationId xmlns:a16="http://schemas.microsoft.com/office/drawing/2014/main" id="{8379EA97-2D84-4B14-939B-5AAEB01461F6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9" name="楕円 1248">
                <a:extLst>
                  <a:ext uri="{FF2B5EF4-FFF2-40B4-BE49-F238E27FC236}">
                    <a16:creationId xmlns:a16="http://schemas.microsoft.com/office/drawing/2014/main" id="{19413D60-9538-4B10-9E6C-E96F8050D591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0" name="楕円 1249">
                <a:extLst>
                  <a:ext uri="{FF2B5EF4-FFF2-40B4-BE49-F238E27FC236}">
                    <a16:creationId xmlns:a16="http://schemas.microsoft.com/office/drawing/2014/main" id="{18086EEB-1B07-4EF1-8B58-E5DBABB945AB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1" name="楕円 1250">
                <a:extLst>
                  <a:ext uri="{FF2B5EF4-FFF2-40B4-BE49-F238E27FC236}">
                    <a16:creationId xmlns:a16="http://schemas.microsoft.com/office/drawing/2014/main" id="{1D7BB3C0-3090-4B6D-BEEC-C98CC6C77D45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2" name="楕円 1251">
                <a:extLst>
                  <a:ext uri="{FF2B5EF4-FFF2-40B4-BE49-F238E27FC236}">
                    <a16:creationId xmlns:a16="http://schemas.microsoft.com/office/drawing/2014/main" id="{8202E64A-389F-454D-A887-33467BC00849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3" name="楕円 1252">
                <a:extLst>
                  <a:ext uri="{FF2B5EF4-FFF2-40B4-BE49-F238E27FC236}">
                    <a16:creationId xmlns:a16="http://schemas.microsoft.com/office/drawing/2014/main" id="{EA08195B-887B-491A-88B5-39C0C4677642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4" name="楕円 1253">
                <a:extLst>
                  <a:ext uri="{FF2B5EF4-FFF2-40B4-BE49-F238E27FC236}">
                    <a16:creationId xmlns:a16="http://schemas.microsoft.com/office/drawing/2014/main" id="{A19D23FB-BD44-4D91-9EF9-93B092EE5C4A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5" name="楕円 1254">
                <a:extLst>
                  <a:ext uri="{FF2B5EF4-FFF2-40B4-BE49-F238E27FC236}">
                    <a16:creationId xmlns:a16="http://schemas.microsoft.com/office/drawing/2014/main" id="{4883669E-7F6B-40D3-BFBB-32822057532B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6" name="楕円 1255">
                <a:extLst>
                  <a:ext uri="{FF2B5EF4-FFF2-40B4-BE49-F238E27FC236}">
                    <a16:creationId xmlns:a16="http://schemas.microsoft.com/office/drawing/2014/main" id="{7C6D760A-9F3E-4178-831F-AC29EDCC009D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7" name="楕円 1256">
                <a:extLst>
                  <a:ext uri="{FF2B5EF4-FFF2-40B4-BE49-F238E27FC236}">
                    <a16:creationId xmlns:a16="http://schemas.microsoft.com/office/drawing/2014/main" id="{239C236C-959F-4C89-8FD6-8604328B493D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8" name="楕円 1257">
                <a:extLst>
                  <a:ext uri="{FF2B5EF4-FFF2-40B4-BE49-F238E27FC236}">
                    <a16:creationId xmlns:a16="http://schemas.microsoft.com/office/drawing/2014/main" id="{DADDDE3E-E2CF-480F-8C4D-D93F5427AEB0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9" name="楕円 1258">
                <a:extLst>
                  <a:ext uri="{FF2B5EF4-FFF2-40B4-BE49-F238E27FC236}">
                    <a16:creationId xmlns:a16="http://schemas.microsoft.com/office/drawing/2014/main" id="{4647F8A2-189D-4095-8A84-BF23DC2D4B0C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0" name="楕円 1259">
                <a:extLst>
                  <a:ext uri="{FF2B5EF4-FFF2-40B4-BE49-F238E27FC236}">
                    <a16:creationId xmlns:a16="http://schemas.microsoft.com/office/drawing/2014/main" id="{15B28BA0-772B-49A5-AC41-C796815A0A8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1" name="楕円 1260">
                <a:extLst>
                  <a:ext uri="{FF2B5EF4-FFF2-40B4-BE49-F238E27FC236}">
                    <a16:creationId xmlns:a16="http://schemas.microsoft.com/office/drawing/2014/main" id="{A6EA166C-57BD-49DE-B0F8-643E97FA528B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2" name="楕円 1261">
                <a:extLst>
                  <a:ext uri="{FF2B5EF4-FFF2-40B4-BE49-F238E27FC236}">
                    <a16:creationId xmlns:a16="http://schemas.microsoft.com/office/drawing/2014/main" id="{13E028B4-42BE-473E-9B6D-0A3A2872F977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3" name="楕円 1262">
                <a:extLst>
                  <a:ext uri="{FF2B5EF4-FFF2-40B4-BE49-F238E27FC236}">
                    <a16:creationId xmlns:a16="http://schemas.microsoft.com/office/drawing/2014/main" id="{5D801303-15C3-40B7-977D-28B043427DA2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4" name="楕円 1263">
                <a:extLst>
                  <a:ext uri="{FF2B5EF4-FFF2-40B4-BE49-F238E27FC236}">
                    <a16:creationId xmlns:a16="http://schemas.microsoft.com/office/drawing/2014/main" id="{4EEC150C-9074-4763-A8CE-FEC36B55C5BD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265" name="グループ化 1264">
                <a:extLst>
                  <a:ext uri="{FF2B5EF4-FFF2-40B4-BE49-F238E27FC236}">
                    <a16:creationId xmlns:a16="http://schemas.microsoft.com/office/drawing/2014/main" id="{CD6A41A2-1DA8-44F3-839A-6F2C821DDE75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287" name="楕円 1286">
                  <a:extLst>
                    <a:ext uri="{FF2B5EF4-FFF2-40B4-BE49-F238E27FC236}">
                      <a16:creationId xmlns:a16="http://schemas.microsoft.com/office/drawing/2014/main" id="{3AF8C14E-C1F3-4279-89E7-13D7BE9CC2B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8" name="正方形/長方形 1287">
                  <a:extLst>
                    <a:ext uri="{FF2B5EF4-FFF2-40B4-BE49-F238E27FC236}">
                      <a16:creationId xmlns:a16="http://schemas.microsoft.com/office/drawing/2014/main" id="{5B80673C-B388-4082-8A14-81DB55D21A9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66" name="グループ化 1265">
                <a:extLst>
                  <a:ext uri="{FF2B5EF4-FFF2-40B4-BE49-F238E27FC236}">
                    <a16:creationId xmlns:a16="http://schemas.microsoft.com/office/drawing/2014/main" id="{2F45C490-55E2-484C-9D8A-3837FBA501E0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285" name="楕円 1284">
                  <a:extLst>
                    <a:ext uri="{FF2B5EF4-FFF2-40B4-BE49-F238E27FC236}">
                      <a16:creationId xmlns:a16="http://schemas.microsoft.com/office/drawing/2014/main" id="{6254EA5B-4A44-4614-A366-9A8B2F6BE62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6" name="正方形/長方形 1285">
                  <a:extLst>
                    <a:ext uri="{FF2B5EF4-FFF2-40B4-BE49-F238E27FC236}">
                      <a16:creationId xmlns:a16="http://schemas.microsoft.com/office/drawing/2014/main" id="{3F2EA45B-6092-4A8E-A81E-69B1E6CF167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67" name="グループ化 1266">
                <a:extLst>
                  <a:ext uri="{FF2B5EF4-FFF2-40B4-BE49-F238E27FC236}">
                    <a16:creationId xmlns:a16="http://schemas.microsoft.com/office/drawing/2014/main" id="{4A4B7CB0-E82E-405F-82E3-287EBCDD9F0F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283" name="楕円 1282">
                  <a:extLst>
                    <a:ext uri="{FF2B5EF4-FFF2-40B4-BE49-F238E27FC236}">
                      <a16:creationId xmlns:a16="http://schemas.microsoft.com/office/drawing/2014/main" id="{9C8F62B9-0F44-4652-8779-8BAA2419015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4" name="正方形/長方形 1283">
                  <a:extLst>
                    <a:ext uri="{FF2B5EF4-FFF2-40B4-BE49-F238E27FC236}">
                      <a16:creationId xmlns:a16="http://schemas.microsoft.com/office/drawing/2014/main" id="{D7FEBB04-3B4E-44D3-82A9-C7E87FA5210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68" name="グループ化 1267">
                <a:extLst>
                  <a:ext uri="{FF2B5EF4-FFF2-40B4-BE49-F238E27FC236}">
                    <a16:creationId xmlns:a16="http://schemas.microsoft.com/office/drawing/2014/main" id="{1FCAB239-C5B3-4741-B4C0-7554B7ADAA89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281" name="楕円 1280">
                  <a:extLst>
                    <a:ext uri="{FF2B5EF4-FFF2-40B4-BE49-F238E27FC236}">
                      <a16:creationId xmlns:a16="http://schemas.microsoft.com/office/drawing/2014/main" id="{F61AF2AA-181B-481B-945C-F464C2083EA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2" name="正方形/長方形 1281">
                  <a:extLst>
                    <a:ext uri="{FF2B5EF4-FFF2-40B4-BE49-F238E27FC236}">
                      <a16:creationId xmlns:a16="http://schemas.microsoft.com/office/drawing/2014/main" id="{2615C8C8-AF4E-4AA7-BE90-555CB53F11C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69" name="グループ化 1268">
                <a:extLst>
                  <a:ext uri="{FF2B5EF4-FFF2-40B4-BE49-F238E27FC236}">
                    <a16:creationId xmlns:a16="http://schemas.microsoft.com/office/drawing/2014/main" id="{E9BDDB6E-0680-47CB-ACB4-553844D2E1BE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279" name="楕円 1278">
                  <a:extLst>
                    <a:ext uri="{FF2B5EF4-FFF2-40B4-BE49-F238E27FC236}">
                      <a16:creationId xmlns:a16="http://schemas.microsoft.com/office/drawing/2014/main" id="{E83500FA-4ABA-46E6-A6B3-C132C79D550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0" name="正方形/長方形 1279">
                  <a:extLst>
                    <a:ext uri="{FF2B5EF4-FFF2-40B4-BE49-F238E27FC236}">
                      <a16:creationId xmlns:a16="http://schemas.microsoft.com/office/drawing/2014/main" id="{4EBD1897-F170-4354-8D82-91651259564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70" name="グループ化 1269">
                <a:extLst>
                  <a:ext uri="{FF2B5EF4-FFF2-40B4-BE49-F238E27FC236}">
                    <a16:creationId xmlns:a16="http://schemas.microsoft.com/office/drawing/2014/main" id="{415FC247-69D2-47E2-AB75-9009D0A13EC9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277" name="楕円 1276">
                  <a:extLst>
                    <a:ext uri="{FF2B5EF4-FFF2-40B4-BE49-F238E27FC236}">
                      <a16:creationId xmlns:a16="http://schemas.microsoft.com/office/drawing/2014/main" id="{11FDDD55-1623-4CC0-A07E-23A4E98D465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8" name="正方形/長方形 1277">
                  <a:extLst>
                    <a:ext uri="{FF2B5EF4-FFF2-40B4-BE49-F238E27FC236}">
                      <a16:creationId xmlns:a16="http://schemas.microsoft.com/office/drawing/2014/main" id="{67D66905-8253-4A4D-8401-791C526EAAE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271" name="楕円 1270">
                <a:extLst>
                  <a:ext uri="{FF2B5EF4-FFF2-40B4-BE49-F238E27FC236}">
                    <a16:creationId xmlns:a16="http://schemas.microsoft.com/office/drawing/2014/main" id="{A8CB834A-D3B8-4A54-A4D6-5CEB1B2ED37B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2" name="楕円 1271">
                <a:extLst>
                  <a:ext uri="{FF2B5EF4-FFF2-40B4-BE49-F238E27FC236}">
                    <a16:creationId xmlns:a16="http://schemas.microsoft.com/office/drawing/2014/main" id="{C1EFB943-052D-454D-A1F0-D3ED813A549B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3" name="楕円 1272">
                <a:extLst>
                  <a:ext uri="{FF2B5EF4-FFF2-40B4-BE49-F238E27FC236}">
                    <a16:creationId xmlns:a16="http://schemas.microsoft.com/office/drawing/2014/main" id="{2F0D4F9F-2A81-4448-BA8A-EA9C7CD52B14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4" name="月 1273">
                <a:extLst>
                  <a:ext uri="{FF2B5EF4-FFF2-40B4-BE49-F238E27FC236}">
                    <a16:creationId xmlns:a16="http://schemas.microsoft.com/office/drawing/2014/main" id="{3BFC8513-D29F-4996-A6E4-A33E8D7F139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5" name="アーチ 1274">
                <a:extLst>
                  <a:ext uri="{FF2B5EF4-FFF2-40B4-BE49-F238E27FC236}">
                    <a16:creationId xmlns:a16="http://schemas.microsoft.com/office/drawing/2014/main" id="{0AC304FD-CE7A-4A37-9CBA-E515C5ECB755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6" name="アーチ 1275">
                <a:extLst>
                  <a:ext uri="{FF2B5EF4-FFF2-40B4-BE49-F238E27FC236}">
                    <a16:creationId xmlns:a16="http://schemas.microsoft.com/office/drawing/2014/main" id="{9DD19975-A407-4040-BD75-5B57D2237C7B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2BA4F9F3-B5D7-4772-A2F5-C99E8FEF9759}"/>
              </a:ext>
            </a:extLst>
          </p:cNvPr>
          <p:cNvGrpSpPr>
            <a:grpSpLocks noChangeAspect="1"/>
          </p:cNvGrpSpPr>
          <p:nvPr/>
        </p:nvGrpSpPr>
        <p:grpSpPr>
          <a:xfrm>
            <a:off x="2145710" y="1420268"/>
            <a:ext cx="900000" cy="900000"/>
            <a:chOff x="-37511" y="106817"/>
            <a:chExt cx="3798829" cy="3827307"/>
          </a:xfrm>
        </p:grpSpPr>
        <p:grpSp>
          <p:nvGrpSpPr>
            <p:cNvPr id="1161" name="グループ化 1160">
              <a:extLst>
                <a:ext uri="{FF2B5EF4-FFF2-40B4-BE49-F238E27FC236}">
                  <a16:creationId xmlns:a16="http://schemas.microsoft.com/office/drawing/2014/main" id="{DC8D0045-0E34-4F17-B66F-10FD335684E5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233" name="楕円 1232">
                <a:extLst>
                  <a:ext uri="{FF2B5EF4-FFF2-40B4-BE49-F238E27FC236}">
                    <a16:creationId xmlns:a16="http://schemas.microsoft.com/office/drawing/2014/main" id="{2F205125-DDEF-4170-ACA3-8482E658478E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4" name="正方形/長方形 1233">
                <a:extLst>
                  <a:ext uri="{FF2B5EF4-FFF2-40B4-BE49-F238E27FC236}">
                    <a16:creationId xmlns:a16="http://schemas.microsoft.com/office/drawing/2014/main" id="{F101F804-D360-470C-9E86-621F5708C88D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62" name="グループ化 1161">
              <a:extLst>
                <a:ext uri="{FF2B5EF4-FFF2-40B4-BE49-F238E27FC236}">
                  <a16:creationId xmlns:a16="http://schemas.microsoft.com/office/drawing/2014/main" id="{094B08D9-319D-4484-9486-289D2E0B22A5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163" name="グループ化 1162">
                <a:extLst>
                  <a:ext uri="{FF2B5EF4-FFF2-40B4-BE49-F238E27FC236}">
                    <a16:creationId xmlns:a16="http://schemas.microsoft.com/office/drawing/2014/main" id="{6BD84BE7-FFC6-4FEA-8566-B3237A0CF99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231" name="楕円 1230">
                  <a:extLst>
                    <a:ext uri="{FF2B5EF4-FFF2-40B4-BE49-F238E27FC236}">
                      <a16:creationId xmlns:a16="http://schemas.microsoft.com/office/drawing/2014/main" id="{AC5D5F49-BDAA-4129-8051-F8A1408AA44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2" name="正方形/長方形 1231">
                  <a:extLst>
                    <a:ext uri="{FF2B5EF4-FFF2-40B4-BE49-F238E27FC236}">
                      <a16:creationId xmlns:a16="http://schemas.microsoft.com/office/drawing/2014/main" id="{7F97D768-5067-41C5-B189-209826387C2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4" name="グループ化 1163">
                <a:extLst>
                  <a:ext uri="{FF2B5EF4-FFF2-40B4-BE49-F238E27FC236}">
                    <a16:creationId xmlns:a16="http://schemas.microsoft.com/office/drawing/2014/main" id="{9A4FBE8C-2850-4DAB-8E07-1D589789EB0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229" name="楕円 1228">
                  <a:extLst>
                    <a:ext uri="{FF2B5EF4-FFF2-40B4-BE49-F238E27FC236}">
                      <a16:creationId xmlns:a16="http://schemas.microsoft.com/office/drawing/2014/main" id="{CA3FEF14-665F-46A6-A008-C21CD60303A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0" name="正方形/長方形 1229">
                  <a:extLst>
                    <a:ext uri="{FF2B5EF4-FFF2-40B4-BE49-F238E27FC236}">
                      <a16:creationId xmlns:a16="http://schemas.microsoft.com/office/drawing/2014/main" id="{07B8857E-5D69-4287-8AB5-7AE4FFDF2E8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5" name="グループ化 1164">
                <a:extLst>
                  <a:ext uri="{FF2B5EF4-FFF2-40B4-BE49-F238E27FC236}">
                    <a16:creationId xmlns:a16="http://schemas.microsoft.com/office/drawing/2014/main" id="{2E4D89BB-B3B5-4126-B0AB-57BE7254EA5D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227" name="楕円 1226">
                  <a:extLst>
                    <a:ext uri="{FF2B5EF4-FFF2-40B4-BE49-F238E27FC236}">
                      <a16:creationId xmlns:a16="http://schemas.microsoft.com/office/drawing/2014/main" id="{1C6CAB7E-FA11-49F4-AC02-7A7FDF8DF77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8" name="正方形/長方形 1227">
                  <a:extLst>
                    <a:ext uri="{FF2B5EF4-FFF2-40B4-BE49-F238E27FC236}">
                      <a16:creationId xmlns:a16="http://schemas.microsoft.com/office/drawing/2014/main" id="{6DC8B110-BA47-4075-BB54-369ED4E40CF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6" name="グループ化 1165">
                <a:extLst>
                  <a:ext uri="{FF2B5EF4-FFF2-40B4-BE49-F238E27FC236}">
                    <a16:creationId xmlns:a16="http://schemas.microsoft.com/office/drawing/2014/main" id="{35F070E2-FA3C-478C-A67E-832B6C2FD2C8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225" name="楕円 1224">
                  <a:extLst>
                    <a:ext uri="{FF2B5EF4-FFF2-40B4-BE49-F238E27FC236}">
                      <a16:creationId xmlns:a16="http://schemas.microsoft.com/office/drawing/2014/main" id="{84E0FD2A-F4EC-4B54-A3E5-A4AA950E430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6" name="正方形/長方形 1225">
                  <a:extLst>
                    <a:ext uri="{FF2B5EF4-FFF2-40B4-BE49-F238E27FC236}">
                      <a16:creationId xmlns:a16="http://schemas.microsoft.com/office/drawing/2014/main" id="{0A244814-2046-4C4A-815F-FBBB5401C7A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7" name="グループ化 1166">
                <a:extLst>
                  <a:ext uri="{FF2B5EF4-FFF2-40B4-BE49-F238E27FC236}">
                    <a16:creationId xmlns:a16="http://schemas.microsoft.com/office/drawing/2014/main" id="{85929120-9B5B-4D8D-80DC-6B6EE146BB7B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223" name="楕円 1222">
                  <a:extLst>
                    <a:ext uri="{FF2B5EF4-FFF2-40B4-BE49-F238E27FC236}">
                      <a16:creationId xmlns:a16="http://schemas.microsoft.com/office/drawing/2014/main" id="{963AC80F-2EF9-4270-9E20-99693CE3D99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4" name="正方形/長方形 1223">
                  <a:extLst>
                    <a:ext uri="{FF2B5EF4-FFF2-40B4-BE49-F238E27FC236}">
                      <a16:creationId xmlns:a16="http://schemas.microsoft.com/office/drawing/2014/main" id="{D1905802-1C3E-4CA4-AD4F-9B120E7E43A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8" name="グループ化 1167">
                <a:extLst>
                  <a:ext uri="{FF2B5EF4-FFF2-40B4-BE49-F238E27FC236}">
                    <a16:creationId xmlns:a16="http://schemas.microsoft.com/office/drawing/2014/main" id="{D7DEDA34-DF81-40DB-8B59-163A9FC3875D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221" name="楕円 1220">
                  <a:extLst>
                    <a:ext uri="{FF2B5EF4-FFF2-40B4-BE49-F238E27FC236}">
                      <a16:creationId xmlns:a16="http://schemas.microsoft.com/office/drawing/2014/main" id="{F7B8C6DE-E899-436B-BE26-EB1E0E4906D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2" name="正方形/長方形 1221">
                  <a:extLst>
                    <a:ext uri="{FF2B5EF4-FFF2-40B4-BE49-F238E27FC236}">
                      <a16:creationId xmlns:a16="http://schemas.microsoft.com/office/drawing/2014/main" id="{5EC07581-D6A9-4B59-AF26-0FBD941FD55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9" name="グループ化 1168">
                <a:extLst>
                  <a:ext uri="{FF2B5EF4-FFF2-40B4-BE49-F238E27FC236}">
                    <a16:creationId xmlns:a16="http://schemas.microsoft.com/office/drawing/2014/main" id="{59D190AB-4294-4B97-A8C4-6536010E9F3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219" name="楕円 1218">
                  <a:extLst>
                    <a:ext uri="{FF2B5EF4-FFF2-40B4-BE49-F238E27FC236}">
                      <a16:creationId xmlns:a16="http://schemas.microsoft.com/office/drawing/2014/main" id="{FF624D11-27F5-4EF9-A7E3-A7D092D367F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0" name="正方形/長方形 1219">
                  <a:extLst>
                    <a:ext uri="{FF2B5EF4-FFF2-40B4-BE49-F238E27FC236}">
                      <a16:creationId xmlns:a16="http://schemas.microsoft.com/office/drawing/2014/main" id="{6A853D1F-EFC0-4474-808B-4B8EA5D7770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70" name="グループ化 1169">
                <a:extLst>
                  <a:ext uri="{FF2B5EF4-FFF2-40B4-BE49-F238E27FC236}">
                    <a16:creationId xmlns:a16="http://schemas.microsoft.com/office/drawing/2014/main" id="{422B606B-76C6-47BD-8C9C-F8975325E687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217" name="楕円 1216">
                  <a:extLst>
                    <a:ext uri="{FF2B5EF4-FFF2-40B4-BE49-F238E27FC236}">
                      <a16:creationId xmlns:a16="http://schemas.microsoft.com/office/drawing/2014/main" id="{87AF2533-35AA-41DC-B874-68DCF247726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8" name="正方形/長方形 1217">
                  <a:extLst>
                    <a:ext uri="{FF2B5EF4-FFF2-40B4-BE49-F238E27FC236}">
                      <a16:creationId xmlns:a16="http://schemas.microsoft.com/office/drawing/2014/main" id="{84D26295-4C2D-4F73-92A7-C879921408A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71" name="グループ化 1170">
                <a:extLst>
                  <a:ext uri="{FF2B5EF4-FFF2-40B4-BE49-F238E27FC236}">
                    <a16:creationId xmlns:a16="http://schemas.microsoft.com/office/drawing/2014/main" id="{882E651B-E093-4339-A46E-081B4E460065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215" name="楕円 1214">
                  <a:extLst>
                    <a:ext uri="{FF2B5EF4-FFF2-40B4-BE49-F238E27FC236}">
                      <a16:creationId xmlns:a16="http://schemas.microsoft.com/office/drawing/2014/main" id="{483F82DF-D70D-49E5-BA92-15F95743EA9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6" name="正方形/長方形 1215">
                  <a:extLst>
                    <a:ext uri="{FF2B5EF4-FFF2-40B4-BE49-F238E27FC236}">
                      <a16:creationId xmlns:a16="http://schemas.microsoft.com/office/drawing/2014/main" id="{6BA0AB4A-211F-497E-9B35-5FF67E815E2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72" name="楕円 1171">
                <a:extLst>
                  <a:ext uri="{FF2B5EF4-FFF2-40B4-BE49-F238E27FC236}">
                    <a16:creationId xmlns:a16="http://schemas.microsoft.com/office/drawing/2014/main" id="{6D922C79-3692-47DF-BCD2-894A4E9210CF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3" name="楕円 1172">
                <a:extLst>
                  <a:ext uri="{FF2B5EF4-FFF2-40B4-BE49-F238E27FC236}">
                    <a16:creationId xmlns:a16="http://schemas.microsoft.com/office/drawing/2014/main" id="{952FE3D6-6A11-4D06-879F-48427470949D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4" name="楕円 1173">
                <a:extLst>
                  <a:ext uri="{FF2B5EF4-FFF2-40B4-BE49-F238E27FC236}">
                    <a16:creationId xmlns:a16="http://schemas.microsoft.com/office/drawing/2014/main" id="{0D9116B2-D833-459C-913A-726CD74BF3AB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5" name="楕円 1174">
                <a:extLst>
                  <a:ext uri="{FF2B5EF4-FFF2-40B4-BE49-F238E27FC236}">
                    <a16:creationId xmlns:a16="http://schemas.microsoft.com/office/drawing/2014/main" id="{ADBC3E93-F9EE-43F3-AE11-ECD64021ED4B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6" name="楕円 1175">
                <a:extLst>
                  <a:ext uri="{FF2B5EF4-FFF2-40B4-BE49-F238E27FC236}">
                    <a16:creationId xmlns:a16="http://schemas.microsoft.com/office/drawing/2014/main" id="{F41AD7A9-25D0-41D0-9405-E30F365358A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7" name="楕円 1176">
                <a:extLst>
                  <a:ext uri="{FF2B5EF4-FFF2-40B4-BE49-F238E27FC236}">
                    <a16:creationId xmlns:a16="http://schemas.microsoft.com/office/drawing/2014/main" id="{8A6AD1C5-E174-43C4-A0A0-D7F5C2FAC92B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8" name="楕円 1177">
                <a:extLst>
                  <a:ext uri="{FF2B5EF4-FFF2-40B4-BE49-F238E27FC236}">
                    <a16:creationId xmlns:a16="http://schemas.microsoft.com/office/drawing/2014/main" id="{76AE870E-6D99-43EB-9703-A4E847A8AF1E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9" name="楕円 1178">
                <a:extLst>
                  <a:ext uri="{FF2B5EF4-FFF2-40B4-BE49-F238E27FC236}">
                    <a16:creationId xmlns:a16="http://schemas.microsoft.com/office/drawing/2014/main" id="{961C68A2-140F-4AE2-9D41-A6DBDD0C8171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0" name="楕円 1179">
                <a:extLst>
                  <a:ext uri="{FF2B5EF4-FFF2-40B4-BE49-F238E27FC236}">
                    <a16:creationId xmlns:a16="http://schemas.microsoft.com/office/drawing/2014/main" id="{8F8C9510-0B55-49E2-B0D3-2D0B1B25E828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1" name="楕円 1180">
                <a:extLst>
                  <a:ext uri="{FF2B5EF4-FFF2-40B4-BE49-F238E27FC236}">
                    <a16:creationId xmlns:a16="http://schemas.microsoft.com/office/drawing/2014/main" id="{91188F39-3155-4267-BA30-536126944E03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2" name="楕円 1181">
                <a:extLst>
                  <a:ext uri="{FF2B5EF4-FFF2-40B4-BE49-F238E27FC236}">
                    <a16:creationId xmlns:a16="http://schemas.microsoft.com/office/drawing/2014/main" id="{DC10FF5E-E188-4EC1-8C58-9103DA6E895F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3" name="楕円 1182">
                <a:extLst>
                  <a:ext uri="{FF2B5EF4-FFF2-40B4-BE49-F238E27FC236}">
                    <a16:creationId xmlns:a16="http://schemas.microsoft.com/office/drawing/2014/main" id="{7D291A7D-B769-4882-9AD3-EBDE511B5B55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4" name="楕円 1183">
                <a:extLst>
                  <a:ext uri="{FF2B5EF4-FFF2-40B4-BE49-F238E27FC236}">
                    <a16:creationId xmlns:a16="http://schemas.microsoft.com/office/drawing/2014/main" id="{4AD7E5D9-9272-467B-89EC-91E915E1DDFF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5" name="楕円 1184">
                <a:extLst>
                  <a:ext uri="{FF2B5EF4-FFF2-40B4-BE49-F238E27FC236}">
                    <a16:creationId xmlns:a16="http://schemas.microsoft.com/office/drawing/2014/main" id="{2B03044A-8631-4DB4-88A9-B149F3ECE353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6" name="楕円 1185">
                <a:extLst>
                  <a:ext uri="{FF2B5EF4-FFF2-40B4-BE49-F238E27FC236}">
                    <a16:creationId xmlns:a16="http://schemas.microsoft.com/office/drawing/2014/main" id="{E613D0F5-3F44-4C7C-8687-6D2BFBFF99FD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7" name="楕円 1186">
                <a:extLst>
                  <a:ext uri="{FF2B5EF4-FFF2-40B4-BE49-F238E27FC236}">
                    <a16:creationId xmlns:a16="http://schemas.microsoft.com/office/drawing/2014/main" id="{C584EC6F-07FF-4D51-A167-74391F3F6D50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8" name="楕円 1187">
                <a:extLst>
                  <a:ext uri="{FF2B5EF4-FFF2-40B4-BE49-F238E27FC236}">
                    <a16:creationId xmlns:a16="http://schemas.microsoft.com/office/drawing/2014/main" id="{003424A4-E624-47B8-8EA3-184C6FBBDDF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9" name="楕円 1188">
                <a:extLst>
                  <a:ext uri="{FF2B5EF4-FFF2-40B4-BE49-F238E27FC236}">
                    <a16:creationId xmlns:a16="http://schemas.microsoft.com/office/drawing/2014/main" id="{832AFB5D-E272-44D3-9C42-C21FCAA76279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0" name="楕円 1189">
                <a:extLst>
                  <a:ext uri="{FF2B5EF4-FFF2-40B4-BE49-F238E27FC236}">
                    <a16:creationId xmlns:a16="http://schemas.microsoft.com/office/drawing/2014/main" id="{B0D22B82-A8AB-496B-AB1E-361820BDF321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191" name="グループ化 1190">
                <a:extLst>
                  <a:ext uri="{FF2B5EF4-FFF2-40B4-BE49-F238E27FC236}">
                    <a16:creationId xmlns:a16="http://schemas.microsoft.com/office/drawing/2014/main" id="{9F4FA2F0-EAFF-4BBA-AA27-383165BDC146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213" name="楕円 1212">
                  <a:extLst>
                    <a:ext uri="{FF2B5EF4-FFF2-40B4-BE49-F238E27FC236}">
                      <a16:creationId xmlns:a16="http://schemas.microsoft.com/office/drawing/2014/main" id="{63F2C5CE-F53D-43DE-9BFA-5AEB01E8FB2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4" name="正方形/長方形 1213">
                  <a:extLst>
                    <a:ext uri="{FF2B5EF4-FFF2-40B4-BE49-F238E27FC236}">
                      <a16:creationId xmlns:a16="http://schemas.microsoft.com/office/drawing/2014/main" id="{22E21A74-5252-48B0-9CD9-A6638B47BB2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92" name="グループ化 1191">
                <a:extLst>
                  <a:ext uri="{FF2B5EF4-FFF2-40B4-BE49-F238E27FC236}">
                    <a16:creationId xmlns:a16="http://schemas.microsoft.com/office/drawing/2014/main" id="{98F0A046-3D35-4426-B985-B05BD1A6BFFA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211" name="楕円 1210">
                  <a:extLst>
                    <a:ext uri="{FF2B5EF4-FFF2-40B4-BE49-F238E27FC236}">
                      <a16:creationId xmlns:a16="http://schemas.microsoft.com/office/drawing/2014/main" id="{804A4C1E-F674-4E56-9F7C-D12528C8C8A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2" name="正方形/長方形 1211">
                  <a:extLst>
                    <a:ext uri="{FF2B5EF4-FFF2-40B4-BE49-F238E27FC236}">
                      <a16:creationId xmlns:a16="http://schemas.microsoft.com/office/drawing/2014/main" id="{C2090BFC-30EE-4102-A504-F50D883DB43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93" name="グループ化 1192">
                <a:extLst>
                  <a:ext uri="{FF2B5EF4-FFF2-40B4-BE49-F238E27FC236}">
                    <a16:creationId xmlns:a16="http://schemas.microsoft.com/office/drawing/2014/main" id="{FC607C6D-25E3-4148-8E43-DD14F46C8E6C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209" name="楕円 1208">
                  <a:extLst>
                    <a:ext uri="{FF2B5EF4-FFF2-40B4-BE49-F238E27FC236}">
                      <a16:creationId xmlns:a16="http://schemas.microsoft.com/office/drawing/2014/main" id="{B8A5723A-7088-4D39-977B-EE8F7182D95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0" name="正方形/長方形 1209">
                  <a:extLst>
                    <a:ext uri="{FF2B5EF4-FFF2-40B4-BE49-F238E27FC236}">
                      <a16:creationId xmlns:a16="http://schemas.microsoft.com/office/drawing/2014/main" id="{CBA0C89A-BFB4-40FF-AB23-B8E0AF764C6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94" name="グループ化 1193">
                <a:extLst>
                  <a:ext uri="{FF2B5EF4-FFF2-40B4-BE49-F238E27FC236}">
                    <a16:creationId xmlns:a16="http://schemas.microsoft.com/office/drawing/2014/main" id="{542FD5B7-0DBB-489B-99AB-077CBD4CA05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207" name="楕円 1206">
                  <a:extLst>
                    <a:ext uri="{FF2B5EF4-FFF2-40B4-BE49-F238E27FC236}">
                      <a16:creationId xmlns:a16="http://schemas.microsoft.com/office/drawing/2014/main" id="{C482DC18-04DD-42B1-864A-23DE83FA1B3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8" name="正方形/長方形 1207">
                  <a:extLst>
                    <a:ext uri="{FF2B5EF4-FFF2-40B4-BE49-F238E27FC236}">
                      <a16:creationId xmlns:a16="http://schemas.microsoft.com/office/drawing/2014/main" id="{A4C79CBE-C592-41E6-9CD5-CD396D010DC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95" name="グループ化 1194">
                <a:extLst>
                  <a:ext uri="{FF2B5EF4-FFF2-40B4-BE49-F238E27FC236}">
                    <a16:creationId xmlns:a16="http://schemas.microsoft.com/office/drawing/2014/main" id="{9BA9B95C-D255-4AC8-AA62-5CBE3649BE98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205" name="楕円 1204">
                  <a:extLst>
                    <a:ext uri="{FF2B5EF4-FFF2-40B4-BE49-F238E27FC236}">
                      <a16:creationId xmlns:a16="http://schemas.microsoft.com/office/drawing/2014/main" id="{9DFBF049-D7AB-411B-89F3-FBEF33162D1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6" name="正方形/長方形 1205">
                  <a:extLst>
                    <a:ext uri="{FF2B5EF4-FFF2-40B4-BE49-F238E27FC236}">
                      <a16:creationId xmlns:a16="http://schemas.microsoft.com/office/drawing/2014/main" id="{4CF9FE4B-9C72-4D06-B52B-29CD13C1560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96" name="グループ化 1195">
                <a:extLst>
                  <a:ext uri="{FF2B5EF4-FFF2-40B4-BE49-F238E27FC236}">
                    <a16:creationId xmlns:a16="http://schemas.microsoft.com/office/drawing/2014/main" id="{064BE4F2-C770-4035-B7C0-763586E441D5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203" name="楕円 1202">
                  <a:extLst>
                    <a:ext uri="{FF2B5EF4-FFF2-40B4-BE49-F238E27FC236}">
                      <a16:creationId xmlns:a16="http://schemas.microsoft.com/office/drawing/2014/main" id="{BA953004-C631-4B55-8377-DF3720CA614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4" name="正方形/長方形 1203">
                  <a:extLst>
                    <a:ext uri="{FF2B5EF4-FFF2-40B4-BE49-F238E27FC236}">
                      <a16:creationId xmlns:a16="http://schemas.microsoft.com/office/drawing/2014/main" id="{6F7F7C21-AFF8-41DC-8617-50B13029BF7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97" name="楕円 1196">
                <a:extLst>
                  <a:ext uri="{FF2B5EF4-FFF2-40B4-BE49-F238E27FC236}">
                    <a16:creationId xmlns:a16="http://schemas.microsoft.com/office/drawing/2014/main" id="{14596597-DB80-4629-9A49-89ECAE19803F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8" name="楕円 1197">
                <a:extLst>
                  <a:ext uri="{FF2B5EF4-FFF2-40B4-BE49-F238E27FC236}">
                    <a16:creationId xmlns:a16="http://schemas.microsoft.com/office/drawing/2014/main" id="{75E38CBD-0FA9-4132-9DB6-FEAA43B72F21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9" name="楕円 1198">
                <a:extLst>
                  <a:ext uri="{FF2B5EF4-FFF2-40B4-BE49-F238E27FC236}">
                    <a16:creationId xmlns:a16="http://schemas.microsoft.com/office/drawing/2014/main" id="{908AB47B-1D6D-4492-BB7E-51696D1D3319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0" name="月 1199">
                <a:extLst>
                  <a:ext uri="{FF2B5EF4-FFF2-40B4-BE49-F238E27FC236}">
                    <a16:creationId xmlns:a16="http://schemas.microsoft.com/office/drawing/2014/main" id="{363CEB24-0177-4B96-9641-A39F98AFFABF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1" name="アーチ 1200">
                <a:extLst>
                  <a:ext uri="{FF2B5EF4-FFF2-40B4-BE49-F238E27FC236}">
                    <a16:creationId xmlns:a16="http://schemas.microsoft.com/office/drawing/2014/main" id="{D91AAB86-3171-4DDA-BCC6-2D022F84134A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2" name="アーチ 1201">
                <a:extLst>
                  <a:ext uri="{FF2B5EF4-FFF2-40B4-BE49-F238E27FC236}">
                    <a16:creationId xmlns:a16="http://schemas.microsoft.com/office/drawing/2014/main" id="{5862B9AE-6163-4A5D-9233-CF5DEA861E3B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FCE5F54-5E3C-4A37-A01E-A62837610962}"/>
              </a:ext>
            </a:extLst>
          </p:cNvPr>
          <p:cNvGrpSpPr>
            <a:grpSpLocks noChangeAspect="1"/>
          </p:cNvGrpSpPr>
          <p:nvPr/>
        </p:nvGrpSpPr>
        <p:grpSpPr>
          <a:xfrm>
            <a:off x="3553412" y="1492457"/>
            <a:ext cx="900000" cy="900000"/>
            <a:chOff x="-37511" y="106817"/>
            <a:chExt cx="3798829" cy="3827307"/>
          </a:xfrm>
        </p:grpSpPr>
        <p:grpSp>
          <p:nvGrpSpPr>
            <p:cNvPr id="1087" name="グループ化 1086">
              <a:extLst>
                <a:ext uri="{FF2B5EF4-FFF2-40B4-BE49-F238E27FC236}">
                  <a16:creationId xmlns:a16="http://schemas.microsoft.com/office/drawing/2014/main" id="{61D446F7-183C-45E4-AE54-6935EC00FE0B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159" name="楕円 1158">
                <a:extLst>
                  <a:ext uri="{FF2B5EF4-FFF2-40B4-BE49-F238E27FC236}">
                    <a16:creationId xmlns:a16="http://schemas.microsoft.com/office/drawing/2014/main" id="{204DB2BB-A89F-49D8-88C7-6E0025DA869C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0" name="正方形/長方形 1159">
                <a:extLst>
                  <a:ext uri="{FF2B5EF4-FFF2-40B4-BE49-F238E27FC236}">
                    <a16:creationId xmlns:a16="http://schemas.microsoft.com/office/drawing/2014/main" id="{5F31FE8B-05FB-4C9F-936C-2D111F7EFAF3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88" name="グループ化 1087">
              <a:extLst>
                <a:ext uri="{FF2B5EF4-FFF2-40B4-BE49-F238E27FC236}">
                  <a16:creationId xmlns:a16="http://schemas.microsoft.com/office/drawing/2014/main" id="{CD230F5E-0C3C-4370-B942-3B41F6608E54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089" name="グループ化 1088">
                <a:extLst>
                  <a:ext uri="{FF2B5EF4-FFF2-40B4-BE49-F238E27FC236}">
                    <a16:creationId xmlns:a16="http://schemas.microsoft.com/office/drawing/2014/main" id="{51B5DC26-092C-416A-89CD-1F8743F3ED4A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157" name="楕円 1156">
                  <a:extLst>
                    <a:ext uri="{FF2B5EF4-FFF2-40B4-BE49-F238E27FC236}">
                      <a16:creationId xmlns:a16="http://schemas.microsoft.com/office/drawing/2014/main" id="{9131F715-F3BF-4B75-A544-67D7C2FEE0C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8" name="正方形/長方形 1157">
                  <a:extLst>
                    <a:ext uri="{FF2B5EF4-FFF2-40B4-BE49-F238E27FC236}">
                      <a16:creationId xmlns:a16="http://schemas.microsoft.com/office/drawing/2014/main" id="{CFBA8DF9-51E7-41E3-B688-BCE481E5506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0" name="グループ化 1089">
                <a:extLst>
                  <a:ext uri="{FF2B5EF4-FFF2-40B4-BE49-F238E27FC236}">
                    <a16:creationId xmlns:a16="http://schemas.microsoft.com/office/drawing/2014/main" id="{C1B16A4B-856E-4D31-BB55-E91084655FEB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155" name="楕円 1154">
                  <a:extLst>
                    <a:ext uri="{FF2B5EF4-FFF2-40B4-BE49-F238E27FC236}">
                      <a16:creationId xmlns:a16="http://schemas.microsoft.com/office/drawing/2014/main" id="{2D3C82FA-3A73-4E2B-BF80-990C1B96DA0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6" name="正方形/長方形 1155">
                  <a:extLst>
                    <a:ext uri="{FF2B5EF4-FFF2-40B4-BE49-F238E27FC236}">
                      <a16:creationId xmlns:a16="http://schemas.microsoft.com/office/drawing/2014/main" id="{84D0A7A8-2978-4B75-9FAF-89193A6E4AA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1" name="グループ化 1090">
                <a:extLst>
                  <a:ext uri="{FF2B5EF4-FFF2-40B4-BE49-F238E27FC236}">
                    <a16:creationId xmlns:a16="http://schemas.microsoft.com/office/drawing/2014/main" id="{90AB0FE9-E3EF-4BB1-BBE0-DD506B20D671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153" name="楕円 1152">
                  <a:extLst>
                    <a:ext uri="{FF2B5EF4-FFF2-40B4-BE49-F238E27FC236}">
                      <a16:creationId xmlns:a16="http://schemas.microsoft.com/office/drawing/2014/main" id="{8815A57A-058D-4F77-A846-F7FB59AE725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4" name="正方形/長方形 1153">
                  <a:extLst>
                    <a:ext uri="{FF2B5EF4-FFF2-40B4-BE49-F238E27FC236}">
                      <a16:creationId xmlns:a16="http://schemas.microsoft.com/office/drawing/2014/main" id="{D1F5D324-BAC9-4EFA-BD65-65B7A8F3807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2" name="グループ化 1091">
                <a:extLst>
                  <a:ext uri="{FF2B5EF4-FFF2-40B4-BE49-F238E27FC236}">
                    <a16:creationId xmlns:a16="http://schemas.microsoft.com/office/drawing/2014/main" id="{B2E3554B-71C2-46B8-9710-C8032053524A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151" name="楕円 1150">
                  <a:extLst>
                    <a:ext uri="{FF2B5EF4-FFF2-40B4-BE49-F238E27FC236}">
                      <a16:creationId xmlns:a16="http://schemas.microsoft.com/office/drawing/2014/main" id="{C2D2993C-1F04-4E95-B268-A51462D9D74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2" name="正方形/長方形 1151">
                  <a:extLst>
                    <a:ext uri="{FF2B5EF4-FFF2-40B4-BE49-F238E27FC236}">
                      <a16:creationId xmlns:a16="http://schemas.microsoft.com/office/drawing/2014/main" id="{0B2F7C00-CCAE-45C2-AA4E-15C09D69AF9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3" name="グループ化 1092">
                <a:extLst>
                  <a:ext uri="{FF2B5EF4-FFF2-40B4-BE49-F238E27FC236}">
                    <a16:creationId xmlns:a16="http://schemas.microsoft.com/office/drawing/2014/main" id="{51FFD797-6B81-4C3F-9AFC-B5DFB896A856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149" name="楕円 1148">
                  <a:extLst>
                    <a:ext uri="{FF2B5EF4-FFF2-40B4-BE49-F238E27FC236}">
                      <a16:creationId xmlns:a16="http://schemas.microsoft.com/office/drawing/2014/main" id="{41B43380-E83B-40B2-8F2C-4BB1B2438FA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0" name="正方形/長方形 1149">
                  <a:extLst>
                    <a:ext uri="{FF2B5EF4-FFF2-40B4-BE49-F238E27FC236}">
                      <a16:creationId xmlns:a16="http://schemas.microsoft.com/office/drawing/2014/main" id="{89051AD5-CDAC-451E-A028-B7D8228CD8A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4" name="グループ化 1093">
                <a:extLst>
                  <a:ext uri="{FF2B5EF4-FFF2-40B4-BE49-F238E27FC236}">
                    <a16:creationId xmlns:a16="http://schemas.microsoft.com/office/drawing/2014/main" id="{9CEBEE75-B7B4-48D9-A999-040876A86BAC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147" name="楕円 1146">
                  <a:extLst>
                    <a:ext uri="{FF2B5EF4-FFF2-40B4-BE49-F238E27FC236}">
                      <a16:creationId xmlns:a16="http://schemas.microsoft.com/office/drawing/2014/main" id="{C9DBEB7B-40F3-4B56-8CD4-1282B722BC2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8" name="正方形/長方形 1147">
                  <a:extLst>
                    <a:ext uri="{FF2B5EF4-FFF2-40B4-BE49-F238E27FC236}">
                      <a16:creationId xmlns:a16="http://schemas.microsoft.com/office/drawing/2014/main" id="{2E9CFABF-A500-4C9E-832A-4A24B1765E3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5" name="グループ化 1094">
                <a:extLst>
                  <a:ext uri="{FF2B5EF4-FFF2-40B4-BE49-F238E27FC236}">
                    <a16:creationId xmlns:a16="http://schemas.microsoft.com/office/drawing/2014/main" id="{D6D03FB8-7D02-4012-89C9-97BC3BE9A76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145" name="楕円 1144">
                  <a:extLst>
                    <a:ext uri="{FF2B5EF4-FFF2-40B4-BE49-F238E27FC236}">
                      <a16:creationId xmlns:a16="http://schemas.microsoft.com/office/drawing/2014/main" id="{949BE65A-F640-418A-A4E8-E2A24074132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6" name="正方形/長方形 1145">
                  <a:extLst>
                    <a:ext uri="{FF2B5EF4-FFF2-40B4-BE49-F238E27FC236}">
                      <a16:creationId xmlns:a16="http://schemas.microsoft.com/office/drawing/2014/main" id="{EEF4DC30-8BBD-4EE4-849F-2C47BF68C5A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6" name="グループ化 1095">
                <a:extLst>
                  <a:ext uri="{FF2B5EF4-FFF2-40B4-BE49-F238E27FC236}">
                    <a16:creationId xmlns:a16="http://schemas.microsoft.com/office/drawing/2014/main" id="{301996D0-9A4E-4E3D-A972-9D8E2441C179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143" name="楕円 1142">
                  <a:extLst>
                    <a:ext uri="{FF2B5EF4-FFF2-40B4-BE49-F238E27FC236}">
                      <a16:creationId xmlns:a16="http://schemas.microsoft.com/office/drawing/2014/main" id="{898CBA55-9F30-4DE8-8DA4-8DCA1F80BD0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4" name="正方形/長方形 1143">
                  <a:extLst>
                    <a:ext uri="{FF2B5EF4-FFF2-40B4-BE49-F238E27FC236}">
                      <a16:creationId xmlns:a16="http://schemas.microsoft.com/office/drawing/2014/main" id="{DD027C10-FD37-49E3-A316-C94C02B5580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7" name="グループ化 1096">
                <a:extLst>
                  <a:ext uri="{FF2B5EF4-FFF2-40B4-BE49-F238E27FC236}">
                    <a16:creationId xmlns:a16="http://schemas.microsoft.com/office/drawing/2014/main" id="{1836EEAA-A61B-4107-B8A4-41D9E40DCF5E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141" name="楕円 1140">
                  <a:extLst>
                    <a:ext uri="{FF2B5EF4-FFF2-40B4-BE49-F238E27FC236}">
                      <a16:creationId xmlns:a16="http://schemas.microsoft.com/office/drawing/2014/main" id="{53093D03-BD36-4DD2-94CC-0E75F02E3A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2" name="正方形/長方形 1141">
                  <a:extLst>
                    <a:ext uri="{FF2B5EF4-FFF2-40B4-BE49-F238E27FC236}">
                      <a16:creationId xmlns:a16="http://schemas.microsoft.com/office/drawing/2014/main" id="{DDBD81E0-2856-48F7-93F4-AB922DE6767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98" name="楕円 1097">
                <a:extLst>
                  <a:ext uri="{FF2B5EF4-FFF2-40B4-BE49-F238E27FC236}">
                    <a16:creationId xmlns:a16="http://schemas.microsoft.com/office/drawing/2014/main" id="{CD5D56DC-A712-4E09-8FF4-2D3BCB512A45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9" name="楕円 1098">
                <a:extLst>
                  <a:ext uri="{FF2B5EF4-FFF2-40B4-BE49-F238E27FC236}">
                    <a16:creationId xmlns:a16="http://schemas.microsoft.com/office/drawing/2014/main" id="{874A9CBA-9826-4438-A9A9-B19355AB32C5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0" name="楕円 1099">
                <a:extLst>
                  <a:ext uri="{FF2B5EF4-FFF2-40B4-BE49-F238E27FC236}">
                    <a16:creationId xmlns:a16="http://schemas.microsoft.com/office/drawing/2014/main" id="{8C7E14D1-66A9-4076-AC44-AF5FB4E3410E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1" name="楕円 1100">
                <a:extLst>
                  <a:ext uri="{FF2B5EF4-FFF2-40B4-BE49-F238E27FC236}">
                    <a16:creationId xmlns:a16="http://schemas.microsoft.com/office/drawing/2014/main" id="{F0377CF3-490C-4A47-9E88-216931C82117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2" name="楕円 1101">
                <a:extLst>
                  <a:ext uri="{FF2B5EF4-FFF2-40B4-BE49-F238E27FC236}">
                    <a16:creationId xmlns:a16="http://schemas.microsoft.com/office/drawing/2014/main" id="{58DC7E2A-37E6-4770-990B-71072566E5C0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3" name="楕円 1102">
                <a:extLst>
                  <a:ext uri="{FF2B5EF4-FFF2-40B4-BE49-F238E27FC236}">
                    <a16:creationId xmlns:a16="http://schemas.microsoft.com/office/drawing/2014/main" id="{CC739F19-3E8F-433C-A34F-6BB87BCD887E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4" name="楕円 1103">
                <a:extLst>
                  <a:ext uri="{FF2B5EF4-FFF2-40B4-BE49-F238E27FC236}">
                    <a16:creationId xmlns:a16="http://schemas.microsoft.com/office/drawing/2014/main" id="{4AAD9894-1019-48CB-BBCF-792EBAA4C847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5" name="楕円 1104">
                <a:extLst>
                  <a:ext uri="{FF2B5EF4-FFF2-40B4-BE49-F238E27FC236}">
                    <a16:creationId xmlns:a16="http://schemas.microsoft.com/office/drawing/2014/main" id="{BED9C53D-8C03-45F3-9D48-22EBBD8B9646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6" name="楕円 1105">
                <a:extLst>
                  <a:ext uri="{FF2B5EF4-FFF2-40B4-BE49-F238E27FC236}">
                    <a16:creationId xmlns:a16="http://schemas.microsoft.com/office/drawing/2014/main" id="{6CB78C3D-C25E-4216-8384-68075C880CE9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7" name="楕円 1106">
                <a:extLst>
                  <a:ext uri="{FF2B5EF4-FFF2-40B4-BE49-F238E27FC236}">
                    <a16:creationId xmlns:a16="http://schemas.microsoft.com/office/drawing/2014/main" id="{FDFBFF37-831A-4528-BBA2-4272D2D25C85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8" name="楕円 1107">
                <a:extLst>
                  <a:ext uri="{FF2B5EF4-FFF2-40B4-BE49-F238E27FC236}">
                    <a16:creationId xmlns:a16="http://schemas.microsoft.com/office/drawing/2014/main" id="{061FD983-180D-4AC9-8B4C-CA201A151006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9" name="楕円 1108">
                <a:extLst>
                  <a:ext uri="{FF2B5EF4-FFF2-40B4-BE49-F238E27FC236}">
                    <a16:creationId xmlns:a16="http://schemas.microsoft.com/office/drawing/2014/main" id="{0153FA87-BF81-4722-A27E-65DB2B391DCC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0" name="楕円 1109">
                <a:extLst>
                  <a:ext uri="{FF2B5EF4-FFF2-40B4-BE49-F238E27FC236}">
                    <a16:creationId xmlns:a16="http://schemas.microsoft.com/office/drawing/2014/main" id="{0C01C596-3ADA-49AD-9C7A-854315FBC9AB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1" name="楕円 1110">
                <a:extLst>
                  <a:ext uri="{FF2B5EF4-FFF2-40B4-BE49-F238E27FC236}">
                    <a16:creationId xmlns:a16="http://schemas.microsoft.com/office/drawing/2014/main" id="{88382096-B8F3-407D-9D29-B68218F6E32E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2" name="楕円 1111">
                <a:extLst>
                  <a:ext uri="{FF2B5EF4-FFF2-40B4-BE49-F238E27FC236}">
                    <a16:creationId xmlns:a16="http://schemas.microsoft.com/office/drawing/2014/main" id="{9E251347-5E09-4F9F-8015-A5778626A6FC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3" name="楕円 1112">
                <a:extLst>
                  <a:ext uri="{FF2B5EF4-FFF2-40B4-BE49-F238E27FC236}">
                    <a16:creationId xmlns:a16="http://schemas.microsoft.com/office/drawing/2014/main" id="{C0FBC988-6A01-40F0-8A7A-DF8085665013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4" name="楕円 1113">
                <a:extLst>
                  <a:ext uri="{FF2B5EF4-FFF2-40B4-BE49-F238E27FC236}">
                    <a16:creationId xmlns:a16="http://schemas.microsoft.com/office/drawing/2014/main" id="{3E4043FD-92C6-4317-9D5E-E9391611E99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5" name="楕円 1114">
                <a:extLst>
                  <a:ext uri="{FF2B5EF4-FFF2-40B4-BE49-F238E27FC236}">
                    <a16:creationId xmlns:a16="http://schemas.microsoft.com/office/drawing/2014/main" id="{81DA42CD-4CF9-4D78-8ABF-2848480F7770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6" name="楕円 1115">
                <a:extLst>
                  <a:ext uri="{FF2B5EF4-FFF2-40B4-BE49-F238E27FC236}">
                    <a16:creationId xmlns:a16="http://schemas.microsoft.com/office/drawing/2014/main" id="{C6A1739F-420D-4B5C-814A-EDE7EF081DEE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117" name="グループ化 1116">
                <a:extLst>
                  <a:ext uri="{FF2B5EF4-FFF2-40B4-BE49-F238E27FC236}">
                    <a16:creationId xmlns:a16="http://schemas.microsoft.com/office/drawing/2014/main" id="{359A8722-7033-4233-807D-7EF538BBA798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139" name="楕円 1138">
                  <a:extLst>
                    <a:ext uri="{FF2B5EF4-FFF2-40B4-BE49-F238E27FC236}">
                      <a16:creationId xmlns:a16="http://schemas.microsoft.com/office/drawing/2014/main" id="{6110E810-89A9-4C84-9FB2-DD68DFE77FE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0" name="正方形/長方形 1139">
                  <a:extLst>
                    <a:ext uri="{FF2B5EF4-FFF2-40B4-BE49-F238E27FC236}">
                      <a16:creationId xmlns:a16="http://schemas.microsoft.com/office/drawing/2014/main" id="{79187C07-8687-4DB0-91D0-E17497A45C1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18" name="グループ化 1117">
                <a:extLst>
                  <a:ext uri="{FF2B5EF4-FFF2-40B4-BE49-F238E27FC236}">
                    <a16:creationId xmlns:a16="http://schemas.microsoft.com/office/drawing/2014/main" id="{798A6FA2-D9F2-4DDD-B7AA-A1DD61F1A112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137" name="楕円 1136">
                  <a:extLst>
                    <a:ext uri="{FF2B5EF4-FFF2-40B4-BE49-F238E27FC236}">
                      <a16:creationId xmlns:a16="http://schemas.microsoft.com/office/drawing/2014/main" id="{BEEB254D-8D45-483C-A54D-5DEE10F3B41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8" name="正方形/長方形 1137">
                  <a:extLst>
                    <a:ext uri="{FF2B5EF4-FFF2-40B4-BE49-F238E27FC236}">
                      <a16:creationId xmlns:a16="http://schemas.microsoft.com/office/drawing/2014/main" id="{4205122D-6968-406D-9C57-751FDD0E9E0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19" name="グループ化 1118">
                <a:extLst>
                  <a:ext uri="{FF2B5EF4-FFF2-40B4-BE49-F238E27FC236}">
                    <a16:creationId xmlns:a16="http://schemas.microsoft.com/office/drawing/2014/main" id="{C279192B-8D99-4CD8-9E6A-F779401C4292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135" name="楕円 1134">
                  <a:extLst>
                    <a:ext uri="{FF2B5EF4-FFF2-40B4-BE49-F238E27FC236}">
                      <a16:creationId xmlns:a16="http://schemas.microsoft.com/office/drawing/2014/main" id="{B9EDE0A3-F51E-4FC0-9C19-ED27DEF48E9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6" name="正方形/長方形 1135">
                  <a:extLst>
                    <a:ext uri="{FF2B5EF4-FFF2-40B4-BE49-F238E27FC236}">
                      <a16:creationId xmlns:a16="http://schemas.microsoft.com/office/drawing/2014/main" id="{FEC18538-4CDC-4656-AC6A-B0455E3028E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20" name="グループ化 1119">
                <a:extLst>
                  <a:ext uri="{FF2B5EF4-FFF2-40B4-BE49-F238E27FC236}">
                    <a16:creationId xmlns:a16="http://schemas.microsoft.com/office/drawing/2014/main" id="{C25E4CBE-F245-4FAD-BE4E-F3F477562541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133" name="楕円 1132">
                  <a:extLst>
                    <a:ext uri="{FF2B5EF4-FFF2-40B4-BE49-F238E27FC236}">
                      <a16:creationId xmlns:a16="http://schemas.microsoft.com/office/drawing/2014/main" id="{27BEE488-0577-4209-9ED7-9FCC2FA74F0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4" name="正方形/長方形 1133">
                  <a:extLst>
                    <a:ext uri="{FF2B5EF4-FFF2-40B4-BE49-F238E27FC236}">
                      <a16:creationId xmlns:a16="http://schemas.microsoft.com/office/drawing/2014/main" id="{CC51B361-48E4-47E6-BFF2-ED024D42DE5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21" name="グループ化 1120">
                <a:extLst>
                  <a:ext uri="{FF2B5EF4-FFF2-40B4-BE49-F238E27FC236}">
                    <a16:creationId xmlns:a16="http://schemas.microsoft.com/office/drawing/2014/main" id="{7D725F63-56EB-40A7-AEF5-2EDC8FFD69E3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131" name="楕円 1130">
                  <a:extLst>
                    <a:ext uri="{FF2B5EF4-FFF2-40B4-BE49-F238E27FC236}">
                      <a16:creationId xmlns:a16="http://schemas.microsoft.com/office/drawing/2014/main" id="{E469231B-E554-47EC-81EA-0CC23FA35AC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2" name="正方形/長方形 1131">
                  <a:extLst>
                    <a:ext uri="{FF2B5EF4-FFF2-40B4-BE49-F238E27FC236}">
                      <a16:creationId xmlns:a16="http://schemas.microsoft.com/office/drawing/2014/main" id="{201464A6-633A-4BC0-89B7-22B7D5C85F4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22" name="グループ化 1121">
                <a:extLst>
                  <a:ext uri="{FF2B5EF4-FFF2-40B4-BE49-F238E27FC236}">
                    <a16:creationId xmlns:a16="http://schemas.microsoft.com/office/drawing/2014/main" id="{C9788A5D-0CCA-4376-A2F2-1A2101AC22C4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129" name="楕円 1128">
                  <a:extLst>
                    <a:ext uri="{FF2B5EF4-FFF2-40B4-BE49-F238E27FC236}">
                      <a16:creationId xmlns:a16="http://schemas.microsoft.com/office/drawing/2014/main" id="{7D2A967E-B0C9-456E-8220-135DAA0DD1F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0" name="正方形/長方形 1129">
                  <a:extLst>
                    <a:ext uri="{FF2B5EF4-FFF2-40B4-BE49-F238E27FC236}">
                      <a16:creationId xmlns:a16="http://schemas.microsoft.com/office/drawing/2014/main" id="{5437E4AE-95A9-4FE6-8B09-4DD8A180708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23" name="楕円 1122">
                <a:extLst>
                  <a:ext uri="{FF2B5EF4-FFF2-40B4-BE49-F238E27FC236}">
                    <a16:creationId xmlns:a16="http://schemas.microsoft.com/office/drawing/2014/main" id="{2AAA06F5-D72C-4B1C-8411-9E82A2C940C2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4" name="楕円 1123">
                <a:extLst>
                  <a:ext uri="{FF2B5EF4-FFF2-40B4-BE49-F238E27FC236}">
                    <a16:creationId xmlns:a16="http://schemas.microsoft.com/office/drawing/2014/main" id="{BAF98C3E-B3EB-4099-96FE-8FACDC5ADC82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5" name="楕円 1124">
                <a:extLst>
                  <a:ext uri="{FF2B5EF4-FFF2-40B4-BE49-F238E27FC236}">
                    <a16:creationId xmlns:a16="http://schemas.microsoft.com/office/drawing/2014/main" id="{788DF1B6-00F2-4983-8A3B-3658667F7D4B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6" name="月 1125">
                <a:extLst>
                  <a:ext uri="{FF2B5EF4-FFF2-40B4-BE49-F238E27FC236}">
                    <a16:creationId xmlns:a16="http://schemas.microsoft.com/office/drawing/2014/main" id="{46043947-A396-4579-AFE8-68D05E188C07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7" name="アーチ 1126">
                <a:extLst>
                  <a:ext uri="{FF2B5EF4-FFF2-40B4-BE49-F238E27FC236}">
                    <a16:creationId xmlns:a16="http://schemas.microsoft.com/office/drawing/2014/main" id="{F952567A-B9DB-4854-ADF0-2896D965BAE4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8" name="アーチ 1127">
                <a:extLst>
                  <a:ext uri="{FF2B5EF4-FFF2-40B4-BE49-F238E27FC236}">
                    <a16:creationId xmlns:a16="http://schemas.microsoft.com/office/drawing/2014/main" id="{ACD62DFE-450E-42E7-9947-BD8736A2B788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15AB7581-39D5-46B0-AC26-D665FC9985BF}"/>
              </a:ext>
            </a:extLst>
          </p:cNvPr>
          <p:cNvGrpSpPr>
            <a:grpSpLocks noChangeAspect="1"/>
          </p:cNvGrpSpPr>
          <p:nvPr/>
        </p:nvGrpSpPr>
        <p:grpSpPr>
          <a:xfrm>
            <a:off x="4215149" y="1456362"/>
            <a:ext cx="900000" cy="900000"/>
            <a:chOff x="-37511" y="106817"/>
            <a:chExt cx="3798829" cy="3827307"/>
          </a:xfrm>
        </p:grpSpPr>
        <p:grpSp>
          <p:nvGrpSpPr>
            <p:cNvPr id="1013" name="グループ化 1012">
              <a:extLst>
                <a:ext uri="{FF2B5EF4-FFF2-40B4-BE49-F238E27FC236}">
                  <a16:creationId xmlns:a16="http://schemas.microsoft.com/office/drawing/2014/main" id="{F10E8A67-CE29-43A8-BC58-0EDBA84F1B19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085" name="楕円 1084">
                <a:extLst>
                  <a:ext uri="{FF2B5EF4-FFF2-40B4-BE49-F238E27FC236}">
                    <a16:creationId xmlns:a16="http://schemas.microsoft.com/office/drawing/2014/main" id="{975D5DA1-FC1F-4425-B6CA-9D80BA6B8301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6" name="正方形/長方形 1085">
                <a:extLst>
                  <a:ext uri="{FF2B5EF4-FFF2-40B4-BE49-F238E27FC236}">
                    <a16:creationId xmlns:a16="http://schemas.microsoft.com/office/drawing/2014/main" id="{47F8D635-4A49-47F2-8CD9-D913C89675F6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14" name="グループ化 1013">
              <a:extLst>
                <a:ext uri="{FF2B5EF4-FFF2-40B4-BE49-F238E27FC236}">
                  <a16:creationId xmlns:a16="http://schemas.microsoft.com/office/drawing/2014/main" id="{AA85C0CF-7D09-438B-B9E9-D5F03B0F712B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015" name="グループ化 1014">
                <a:extLst>
                  <a:ext uri="{FF2B5EF4-FFF2-40B4-BE49-F238E27FC236}">
                    <a16:creationId xmlns:a16="http://schemas.microsoft.com/office/drawing/2014/main" id="{27FC2081-B1D6-4648-9053-12E4C788EFA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083" name="楕円 1082">
                  <a:extLst>
                    <a:ext uri="{FF2B5EF4-FFF2-40B4-BE49-F238E27FC236}">
                      <a16:creationId xmlns:a16="http://schemas.microsoft.com/office/drawing/2014/main" id="{C88F4A93-7E58-410E-88C6-DC1F1A2AD94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4" name="正方形/長方形 1083">
                  <a:extLst>
                    <a:ext uri="{FF2B5EF4-FFF2-40B4-BE49-F238E27FC236}">
                      <a16:creationId xmlns:a16="http://schemas.microsoft.com/office/drawing/2014/main" id="{914E526D-9E05-4E0A-B8E1-9654D9FB284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16" name="グループ化 1015">
                <a:extLst>
                  <a:ext uri="{FF2B5EF4-FFF2-40B4-BE49-F238E27FC236}">
                    <a16:creationId xmlns:a16="http://schemas.microsoft.com/office/drawing/2014/main" id="{BFC436AD-6331-4477-9A21-5DA8FE458280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081" name="楕円 1080">
                  <a:extLst>
                    <a:ext uri="{FF2B5EF4-FFF2-40B4-BE49-F238E27FC236}">
                      <a16:creationId xmlns:a16="http://schemas.microsoft.com/office/drawing/2014/main" id="{4C38018A-CA7C-4904-AA6D-2608EBBFBA1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2" name="正方形/長方形 1081">
                  <a:extLst>
                    <a:ext uri="{FF2B5EF4-FFF2-40B4-BE49-F238E27FC236}">
                      <a16:creationId xmlns:a16="http://schemas.microsoft.com/office/drawing/2014/main" id="{7FDCD455-9527-4D08-8C32-836FBD53896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17" name="グループ化 1016">
                <a:extLst>
                  <a:ext uri="{FF2B5EF4-FFF2-40B4-BE49-F238E27FC236}">
                    <a16:creationId xmlns:a16="http://schemas.microsoft.com/office/drawing/2014/main" id="{EBB849EC-F898-4E98-95A3-CAB4934DC8FC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079" name="楕円 1078">
                  <a:extLst>
                    <a:ext uri="{FF2B5EF4-FFF2-40B4-BE49-F238E27FC236}">
                      <a16:creationId xmlns:a16="http://schemas.microsoft.com/office/drawing/2014/main" id="{30AC6E46-568F-4208-9BD2-32AA14D95DC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0" name="正方形/長方形 1079">
                  <a:extLst>
                    <a:ext uri="{FF2B5EF4-FFF2-40B4-BE49-F238E27FC236}">
                      <a16:creationId xmlns:a16="http://schemas.microsoft.com/office/drawing/2014/main" id="{95355355-7C2D-4D3E-9862-C76E2839A13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18" name="グループ化 1017">
                <a:extLst>
                  <a:ext uri="{FF2B5EF4-FFF2-40B4-BE49-F238E27FC236}">
                    <a16:creationId xmlns:a16="http://schemas.microsoft.com/office/drawing/2014/main" id="{1B5DDD68-E605-4B8B-8254-9D42B62063F5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077" name="楕円 1076">
                  <a:extLst>
                    <a:ext uri="{FF2B5EF4-FFF2-40B4-BE49-F238E27FC236}">
                      <a16:creationId xmlns:a16="http://schemas.microsoft.com/office/drawing/2014/main" id="{C70E7ACE-74B5-46E9-95F4-2D9B02B8232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8" name="正方形/長方形 1077">
                  <a:extLst>
                    <a:ext uri="{FF2B5EF4-FFF2-40B4-BE49-F238E27FC236}">
                      <a16:creationId xmlns:a16="http://schemas.microsoft.com/office/drawing/2014/main" id="{5EB81218-66C2-483C-B96D-8D1F439CDAE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19" name="グループ化 1018">
                <a:extLst>
                  <a:ext uri="{FF2B5EF4-FFF2-40B4-BE49-F238E27FC236}">
                    <a16:creationId xmlns:a16="http://schemas.microsoft.com/office/drawing/2014/main" id="{60648A5B-FD2D-4A39-AB17-C5B3CF0AD9A5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075" name="楕円 1074">
                  <a:extLst>
                    <a:ext uri="{FF2B5EF4-FFF2-40B4-BE49-F238E27FC236}">
                      <a16:creationId xmlns:a16="http://schemas.microsoft.com/office/drawing/2014/main" id="{BF5CBCE4-AEF4-4798-B479-6936CB43AFC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6" name="正方形/長方形 1075">
                  <a:extLst>
                    <a:ext uri="{FF2B5EF4-FFF2-40B4-BE49-F238E27FC236}">
                      <a16:creationId xmlns:a16="http://schemas.microsoft.com/office/drawing/2014/main" id="{D00D1EA8-DE8A-43D6-9EA4-5171DACBE72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20" name="グループ化 1019">
                <a:extLst>
                  <a:ext uri="{FF2B5EF4-FFF2-40B4-BE49-F238E27FC236}">
                    <a16:creationId xmlns:a16="http://schemas.microsoft.com/office/drawing/2014/main" id="{1302AC55-D737-4051-BF14-B1B077F8B2C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073" name="楕円 1072">
                  <a:extLst>
                    <a:ext uri="{FF2B5EF4-FFF2-40B4-BE49-F238E27FC236}">
                      <a16:creationId xmlns:a16="http://schemas.microsoft.com/office/drawing/2014/main" id="{EC619DE0-08A6-419C-9780-0114A4FD8E4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4" name="正方形/長方形 1073">
                  <a:extLst>
                    <a:ext uri="{FF2B5EF4-FFF2-40B4-BE49-F238E27FC236}">
                      <a16:creationId xmlns:a16="http://schemas.microsoft.com/office/drawing/2014/main" id="{3599ECD9-D7E5-4A9C-BCE6-62C935DF606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21" name="グループ化 1020">
                <a:extLst>
                  <a:ext uri="{FF2B5EF4-FFF2-40B4-BE49-F238E27FC236}">
                    <a16:creationId xmlns:a16="http://schemas.microsoft.com/office/drawing/2014/main" id="{2EB379B7-547F-4405-83DE-DEF971212AFF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071" name="楕円 1070">
                  <a:extLst>
                    <a:ext uri="{FF2B5EF4-FFF2-40B4-BE49-F238E27FC236}">
                      <a16:creationId xmlns:a16="http://schemas.microsoft.com/office/drawing/2014/main" id="{AFA124F5-EAE8-4785-8D58-0320EAA37FB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2" name="正方形/長方形 1071">
                  <a:extLst>
                    <a:ext uri="{FF2B5EF4-FFF2-40B4-BE49-F238E27FC236}">
                      <a16:creationId xmlns:a16="http://schemas.microsoft.com/office/drawing/2014/main" id="{236559B6-7D50-4D65-BF55-19C5040580A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22" name="グループ化 1021">
                <a:extLst>
                  <a:ext uri="{FF2B5EF4-FFF2-40B4-BE49-F238E27FC236}">
                    <a16:creationId xmlns:a16="http://schemas.microsoft.com/office/drawing/2014/main" id="{50D4ABD4-70E4-4E05-B2D3-80D9E6A8DB91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069" name="楕円 1068">
                  <a:extLst>
                    <a:ext uri="{FF2B5EF4-FFF2-40B4-BE49-F238E27FC236}">
                      <a16:creationId xmlns:a16="http://schemas.microsoft.com/office/drawing/2014/main" id="{40795ED6-0DDA-4CF1-B261-AFA61430294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0" name="正方形/長方形 1069">
                  <a:extLst>
                    <a:ext uri="{FF2B5EF4-FFF2-40B4-BE49-F238E27FC236}">
                      <a16:creationId xmlns:a16="http://schemas.microsoft.com/office/drawing/2014/main" id="{95EF793A-B775-4F22-8171-95F0225401C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23" name="グループ化 1022">
                <a:extLst>
                  <a:ext uri="{FF2B5EF4-FFF2-40B4-BE49-F238E27FC236}">
                    <a16:creationId xmlns:a16="http://schemas.microsoft.com/office/drawing/2014/main" id="{BBF0192B-B67C-4C3C-92D6-7F11BECF3214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067" name="楕円 1066">
                  <a:extLst>
                    <a:ext uri="{FF2B5EF4-FFF2-40B4-BE49-F238E27FC236}">
                      <a16:creationId xmlns:a16="http://schemas.microsoft.com/office/drawing/2014/main" id="{66F8B155-DC5C-4092-B060-3A8BCA4613A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8" name="正方形/長方形 1067">
                  <a:extLst>
                    <a:ext uri="{FF2B5EF4-FFF2-40B4-BE49-F238E27FC236}">
                      <a16:creationId xmlns:a16="http://schemas.microsoft.com/office/drawing/2014/main" id="{54577529-CEA1-46A4-B6B2-19585FB3CF6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24" name="楕円 1023">
                <a:extLst>
                  <a:ext uri="{FF2B5EF4-FFF2-40B4-BE49-F238E27FC236}">
                    <a16:creationId xmlns:a16="http://schemas.microsoft.com/office/drawing/2014/main" id="{9A5B0CA6-1CA4-4F0B-B688-5CF8CCCA8F05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5" name="楕円 1024">
                <a:extLst>
                  <a:ext uri="{FF2B5EF4-FFF2-40B4-BE49-F238E27FC236}">
                    <a16:creationId xmlns:a16="http://schemas.microsoft.com/office/drawing/2014/main" id="{A2D32A63-BC93-476D-A916-7C7C606EACBF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6" name="楕円 1025">
                <a:extLst>
                  <a:ext uri="{FF2B5EF4-FFF2-40B4-BE49-F238E27FC236}">
                    <a16:creationId xmlns:a16="http://schemas.microsoft.com/office/drawing/2014/main" id="{3D5B9ECD-9B25-4EC3-A4CB-DAF2CBD901DC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7" name="楕円 1026">
                <a:extLst>
                  <a:ext uri="{FF2B5EF4-FFF2-40B4-BE49-F238E27FC236}">
                    <a16:creationId xmlns:a16="http://schemas.microsoft.com/office/drawing/2014/main" id="{CAD66DEC-3934-4BCD-8D4A-551913C414AD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8" name="楕円 1027">
                <a:extLst>
                  <a:ext uri="{FF2B5EF4-FFF2-40B4-BE49-F238E27FC236}">
                    <a16:creationId xmlns:a16="http://schemas.microsoft.com/office/drawing/2014/main" id="{20C9E51C-050C-479C-9D7F-C3E709FC8376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9" name="楕円 1028">
                <a:extLst>
                  <a:ext uri="{FF2B5EF4-FFF2-40B4-BE49-F238E27FC236}">
                    <a16:creationId xmlns:a16="http://schemas.microsoft.com/office/drawing/2014/main" id="{84CBDC3B-ADFB-4A14-AF1B-0CFC5C0FF8E3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0" name="楕円 1029">
                <a:extLst>
                  <a:ext uri="{FF2B5EF4-FFF2-40B4-BE49-F238E27FC236}">
                    <a16:creationId xmlns:a16="http://schemas.microsoft.com/office/drawing/2014/main" id="{0607FF3D-E3C9-49C3-B8D0-17DFD7526226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1" name="楕円 1030">
                <a:extLst>
                  <a:ext uri="{FF2B5EF4-FFF2-40B4-BE49-F238E27FC236}">
                    <a16:creationId xmlns:a16="http://schemas.microsoft.com/office/drawing/2014/main" id="{F65C3AF8-FB73-4A0F-935A-FBD98D41AC0B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2" name="楕円 1031">
                <a:extLst>
                  <a:ext uri="{FF2B5EF4-FFF2-40B4-BE49-F238E27FC236}">
                    <a16:creationId xmlns:a16="http://schemas.microsoft.com/office/drawing/2014/main" id="{29866F70-F834-4401-91B5-A2197B18DF89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3" name="楕円 1032">
                <a:extLst>
                  <a:ext uri="{FF2B5EF4-FFF2-40B4-BE49-F238E27FC236}">
                    <a16:creationId xmlns:a16="http://schemas.microsoft.com/office/drawing/2014/main" id="{0D759864-0DDF-4551-B6BC-99917CFEFA8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4" name="楕円 1033">
                <a:extLst>
                  <a:ext uri="{FF2B5EF4-FFF2-40B4-BE49-F238E27FC236}">
                    <a16:creationId xmlns:a16="http://schemas.microsoft.com/office/drawing/2014/main" id="{F8148DC0-6AAF-45D4-9933-80647207207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5" name="楕円 1034">
                <a:extLst>
                  <a:ext uri="{FF2B5EF4-FFF2-40B4-BE49-F238E27FC236}">
                    <a16:creationId xmlns:a16="http://schemas.microsoft.com/office/drawing/2014/main" id="{FC7D324E-1C0C-4BEF-B6E3-A8729BAA5444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6" name="楕円 1035">
                <a:extLst>
                  <a:ext uri="{FF2B5EF4-FFF2-40B4-BE49-F238E27FC236}">
                    <a16:creationId xmlns:a16="http://schemas.microsoft.com/office/drawing/2014/main" id="{D860F9DE-4B45-4948-82E1-9A259AFEA41E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7" name="楕円 1036">
                <a:extLst>
                  <a:ext uri="{FF2B5EF4-FFF2-40B4-BE49-F238E27FC236}">
                    <a16:creationId xmlns:a16="http://schemas.microsoft.com/office/drawing/2014/main" id="{B02EB10F-A6CD-4C9A-8D47-EBB71044A4FE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8" name="楕円 1037">
                <a:extLst>
                  <a:ext uri="{FF2B5EF4-FFF2-40B4-BE49-F238E27FC236}">
                    <a16:creationId xmlns:a16="http://schemas.microsoft.com/office/drawing/2014/main" id="{9CD7DE7C-8176-4C0F-8102-68237F8D5203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9" name="楕円 1038">
                <a:extLst>
                  <a:ext uri="{FF2B5EF4-FFF2-40B4-BE49-F238E27FC236}">
                    <a16:creationId xmlns:a16="http://schemas.microsoft.com/office/drawing/2014/main" id="{D8F5BA89-81C7-4376-94DC-DD51ECB06C6C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0" name="楕円 1039">
                <a:extLst>
                  <a:ext uri="{FF2B5EF4-FFF2-40B4-BE49-F238E27FC236}">
                    <a16:creationId xmlns:a16="http://schemas.microsoft.com/office/drawing/2014/main" id="{6CBDDBEA-11F1-49ED-A450-586DBE8EB290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1" name="楕円 1040">
                <a:extLst>
                  <a:ext uri="{FF2B5EF4-FFF2-40B4-BE49-F238E27FC236}">
                    <a16:creationId xmlns:a16="http://schemas.microsoft.com/office/drawing/2014/main" id="{DF8DA43F-29D4-4BDB-8116-F876BE54B5FF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2" name="楕円 1041">
                <a:extLst>
                  <a:ext uri="{FF2B5EF4-FFF2-40B4-BE49-F238E27FC236}">
                    <a16:creationId xmlns:a16="http://schemas.microsoft.com/office/drawing/2014/main" id="{759E29C9-D4E0-42C4-A670-130AFFF534B0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43" name="グループ化 1042">
                <a:extLst>
                  <a:ext uri="{FF2B5EF4-FFF2-40B4-BE49-F238E27FC236}">
                    <a16:creationId xmlns:a16="http://schemas.microsoft.com/office/drawing/2014/main" id="{C12F35A0-2314-498F-9E1C-0BC1D89E4DFE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065" name="楕円 1064">
                  <a:extLst>
                    <a:ext uri="{FF2B5EF4-FFF2-40B4-BE49-F238E27FC236}">
                      <a16:creationId xmlns:a16="http://schemas.microsoft.com/office/drawing/2014/main" id="{580F44AF-0EBE-4E2C-9E34-3E2A69978B7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6" name="正方形/長方形 1065">
                  <a:extLst>
                    <a:ext uri="{FF2B5EF4-FFF2-40B4-BE49-F238E27FC236}">
                      <a16:creationId xmlns:a16="http://schemas.microsoft.com/office/drawing/2014/main" id="{A6F1C7A8-990C-4E2A-8C45-0644B146543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44" name="グループ化 1043">
                <a:extLst>
                  <a:ext uri="{FF2B5EF4-FFF2-40B4-BE49-F238E27FC236}">
                    <a16:creationId xmlns:a16="http://schemas.microsoft.com/office/drawing/2014/main" id="{42C89781-97BE-4C68-A01A-782A6D415099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063" name="楕円 1062">
                  <a:extLst>
                    <a:ext uri="{FF2B5EF4-FFF2-40B4-BE49-F238E27FC236}">
                      <a16:creationId xmlns:a16="http://schemas.microsoft.com/office/drawing/2014/main" id="{6A603617-0FB7-4644-A0F6-5FD3F8B8B73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4" name="正方形/長方形 1063">
                  <a:extLst>
                    <a:ext uri="{FF2B5EF4-FFF2-40B4-BE49-F238E27FC236}">
                      <a16:creationId xmlns:a16="http://schemas.microsoft.com/office/drawing/2014/main" id="{A5A3CD2D-B09B-4502-984B-8C97DF4C39B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45" name="グループ化 1044">
                <a:extLst>
                  <a:ext uri="{FF2B5EF4-FFF2-40B4-BE49-F238E27FC236}">
                    <a16:creationId xmlns:a16="http://schemas.microsoft.com/office/drawing/2014/main" id="{7E20A823-B41D-4B9F-9B65-D1B21998F33E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061" name="楕円 1060">
                  <a:extLst>
                    <a:ext uri="{FF2B5EF4-FFF2-40B4-BE49-F238E27FC236}">
                      <a16:creationId xmlns:a16="http://schemas.microsoft.com/office/drawing/2014/main" id="{8E2A2D01-33ED-4C5E-80D1-D580AC4D944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2" name="正方形/長方形 1061">
                  <a:extLst>
                    <a:ext uri="{FF2B5EF4-FFF2-40B4-BE49-F238E27FC236}">
                      <a16:creationId xmlns:a16="http://schemas.microsoft.com/office/drawing/2014/main" id="{29B4A667-BCD5-4A50-961B-3C4404B3682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46" name="グループ化 1045">
                <a:extLst>
                  <a:ext uri="{FF2B5EF4-FFF2-40B4-BE49-F238E27FC236}">
                    <a16:creationId xmlns:a16="http://schemas.microsoft.com/office/drawing/2014/main" id="{B14F9E50-FC2B-4B7E-BDD7-DE2CBECBEF6D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059" name="楕円 1058">
                  <a:extLst>
                    <a:ext uri="{FF2B5EF4-FFF2-40B4-BE49-F238E27FC236}">
                      <a16:creationId xmlns:a16="http://schemas.microsoft.com/office/drawing/2014/main" id="{D7DFA06C-847B-4603-88E1-34B73618C32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0" name="正方形/長方形 1059">
                  <a:extLst>
                    <a:ext uri="{FF2B5EF4-FFF2-40B4-BE49-F238E27FC236}">
                      <a16:creationId xmlns:a16="http://schemas.microsoft.com/office/drawing/2014/main" id="{267C2557-F953-40E6-813C-EBA1BE8960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47" name="グループ化 1046">
                <a:extLst>
                  <a:ext uri="{FF2B5EF4-FFF2-40B4-BE49-F238E27FC236}">
                    <a16:creationId xmlns:a16="http://schemas.microsoft.com/office/drawing/2014/main" id="{5C43FEBC-3AFF-4744-916E-8A2BC52F3546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057" name="楕円 1056">
                  <a:extLst>
                    <a:ext uri="{FF2B5EF4-FFF2-40B4-BE49-F238E27FC236}">
                      <a16:creationId xmlns:a16="http://schemas.microsoft.com/office/drawing/2014/main" id="{50238B23-8C00-4C0C-977A-40E6A60D725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8" name="正方形/長方形 1057">
                  <a:extLst>
                    <a:ext uri="{FF2B5EF4-FFF2-40B4-BE49-F238E27FC236}">
                      <a16:creationId xmlns:a16="http://schemas.microsoft.com/office/drawing/2014/main" id="{2A94CD38-99EF-4535-B9AE-5A9D7A18BA2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48" name="グループ化 1047">
                <a:extLst>
                  <a:ext uri="{FF2B5EF4-FFF2-40B4-BE49-F238E27FC236}">
                    <a16:creationId xmlns:a16="http://schemas.microsoft.com/office/drawing/2014/main" id="{085D5F52-4AB6-472B-BC67-B531C3C07BD2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055" name="楕円 1054">
                  <a:extLst>
                    <a:ext uri="{FF2B5EF4-FFF2-40B4-BE49-F238E27FC236}">
                      <a16:creationId xmlns:a16="http://schemas.microsoft.com/office/drawing/2014/main" id="{7C99FFA3-F350-444C-8BFB-29ECB2E941D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6" name="正方形/長方形 1055">
                  <a:extLst>
                    <a:ext uri="{FF2B5EF4-FFF2-40B4-BE49-F238E27FC236}">
                      <a16:creationId xmlns:a16="http://schemas.microsoft.com/office/drawing/2014/main" id="{A5D52918-B03C-4E0D-B051-D200BD5DA1E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49" name="楕円 1048">
                <a:extLst>
                  <a:ext uri="{FF2B5EF4-FFF2-40B4-BE49-F238E27FC236}">
                    <a16:creationId xmlns:a16="http://schemas.microsoft.com/office/drawing/2014/main" id="{C0EBA2F4-70FD-4E37-9228-9466193089F2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0" name="楕円 1049">
                <a:extLst>
                  <a:ext uri="{FF2B5EF4-FFF2-40B4-BE49-F238E27FC236}">
                    <a16:creationId xmlns:a16="http://schemas.microsoft.com/office/drawing/2014/main" id="{9DEF83B8-484A-4C8A-B1AC-A94958E2BA33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1" name="楕円 1050">
                <a:extLst>
                  <a:ext uri="{FF2B5EF4-FFF2-40B4-BE49-F238E27FC236}">
                    <a16:creationId xmlns:a16="http://schemas.microsoft.com/office/drawing/2014/main" id="{76087F9A-A125-4693-BD41-2BF49D48148F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2" name="月 1051">
                <a:extLst>
                  <a:ext uri="{FF2B5EF4-FFF2-40B4-BE49-F238E27FC236}">
                    <a16:creationId xmlns:a16="http://schemas.microsoft.com/office/drawing/2014/main" id="{7954AA09-33D5-4423-8204-C8505EF53EF1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3" name="アーチ 1052">
                <a:extLst>
                  <a:ext uri="{FF2B5EF4-FFF2-40B4-BE49-F238E27FC236}">
                    <a16:creationId xmlns:a16="http://schemas.microsoft.com/office/drawing/2014/main" id="{22E1B0D8-F28D-4981-B62D-5A32A1A8C76E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4" name="アーチ 1053">
                <a:extLst>
                  <a:ext uri="{FF2B5EF4-FFF2-40B4-BE49-F238E27FC236}">
                    <a16:creationId xmlns:a16="http://schemas.microsoft.com/office/drawing/2014/main" id="{C915E461-62A7-49E6-9C08-1849F888E65B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E9EE96E-F802-4E4F-846C-2759F1645F60}"/>
              </a:ext>
            </a:extLst>
          </p:cNvPr>
          <p:cNvGrpSpPr>
            <a:grpSpLocks noChangeAspect="1"/>
          </p:cNvGrpSpPr>
          <p:nvPr/>
        </p:nvGrpSpPr>
        <p:grpSpPr>
          <a:xfrm>
            <a:off x="4998007" y="1444331"/>
            <a:ext cx="900000" cy="900000"/>
            <a:chOff x="-37511" y="106817"/>
            <a:chExt cx="3798829" cy="3827307"/>
          </a:xfrm>
        </p:grpSpPr>
        <p:grpSp>
          <p:nvGrpSpPr>
            <p:cNvPr id="939" name="グループ化 938">
              <a:extLst>
                <a:ext uri="{FF2B5EF4-FFF2-40B4-BE49-F238E27FC236}">
                  <a16:creationId xmlns:a16="http://schemas.microsoft.com/office/drawing/2014/main" id="{D9A37241-9B9A-4CB4-8EC4-2DB426E4BB97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011" name="楕円 1010">
                <a:extLst>
                  <a:ext uri="{FF2B5EF4-FFF2-40B4-BE49-F238E27FC236}">
                    <a16:creationId xmlns:a16="http://schemas.microsoft.com/office/drawing/2014/main" id="{E66680DE-4226-4C26-B682-F58C85D974E8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2" name="正方形/長方形 1011">
                <a:extLst>
                  <a:ext uri="{FF2B5EF4-FFF2-40B4-BE49-F238E27FC236}">
                    <a16:creationId xmlns:a16="http://schemas.microsoft.com/office/drawing/2014/main" id="{F01AF26D-76B5-4F49-84A9-7C73402EA15A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0" name="グループ化 939">
              <a:extLst>
                <a:ext uri="{FF2B5EF4-FFF2-40B4-BE49-F238E27FC236}">
                  <a16:creationId xmlns:a16="http://schemas.microsoft.com/office/drawing/2014/main" id="{5A0211AE-9D8F-41D2-8472-9C6E260F7801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941" name="グループ化 940">
                <a:extLst>
                  <a:ext uri="{FF2B5EF4-FFF2-40B4-BE49-F238E27FC236}">
                    <a16:creationId xmlns:a16="http://schemas.microsoft.com/office/drawing/2014/main" id="{80ECB8EF-FBCF-4FF3-A826-D3278F0CD96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009" name="楕円 1008">
                  <a:extLst>
                    <a:ext uri="{FF2B5EF4-FFF2-40B4-BE49-F238E27FC236}">
                      <a16:creationId xmlns:a16="http://schemas.microsoft.com/office/drawing/2014/main" id="{EC453062-8A4B-4DD2-9570-CCD99FA07AF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0" name="正方形/長方形 1009">
                  <a:extLst>
                    <a:ext uri="{FF2B5EF4-FFF2-40B4-BE49-F238E27FC236}">
                      <a16:creationId xmlns:a16="http://schemas.microsoft.com/office/drawing/2014/main" id="{08552D73-7DFF-459A-A929-E708115DAC0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2" name="グループ化 941">
                <a:extLst>
                  <a:ext uri="{FF2B5EF4-FFF2-40B4-BE49-F238E27FC236}">
                    <a16:creationId xmlns:a16="http://schemas.microsoft.com/office/drawing/2014/main" id="{A062DDEA-F9E5-4B1C-9FE7-4A6966720598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007" name="楕円 1006">
                  <a:extLst>
                    <a:ext uri="{FF2B5EF4-FFF2-40B4-BE49-F238E27FC236}">
                      <a16:creationId xmlns:a16="http://schemas.microsoft.com/office/drawing/2014/main" id="{BBA51703-507B-4067-B40F-B5816594A98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8" name="正方形/長方形 1007">
                  <a:extLst>
                    <a:ext uri="{FF2B5EF4-FFF2-40B4-BE49-F238E27FC236}">
                      <a16:creationId xmlns:a16="http://schemas.microsoft.com/office/drawing/2014/main" id="{D1A8B744-9532-490E-A661-7569AED9C1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3" name="グループ化 942">
                <a:extLst>
                  <a:ext uri="{FF2B5EF4-FFF2-40B4-BE49-F238E27FC236}">
                    <a16:creationId xmlns:a16="http://schemas.microsoft.com/office/drawing/2014/main" id="{F3C3BC27-9CD9-49FD-9E4F-11EF1D51C6B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005" name="楕円 1004">
                  <a:extLst>
                    <a:ext uri="{FF2B5EF4-FFF2-40B4-BE49-F238E27FC236}">
                      <a16:creationId xmlns:a16="http://schemas.microsoft.com/office/drawing/2014/main" id="{DB4A2801-64A1-4955-B5B0-3664CD00BAB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6" name="正方形/長方形 1005">
                  <a:extLst>
                    <a:ext uri="{FF2B5EF4-FFF2-40B4-BE49-F238E27FC236}">
                      <a16:creationId xmlns:a16="http://schemas.microsoft.com/office/drawing/2014/main" id="{62660852-5D55-4C0B-971B-D128E127AA4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4" name="グループ化 943">
                <a:extLst>
                  <a:ext uri="{FF2B5EF4-FFF2-40B4-BE49-F238E27FC236}">
                    <a16:creationId xmlns:a16="http://schemas.microsoft.com/office/drawing/2014/main" id="{59F08156-527D-4F0F-B409-9C60CDA4BF7C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003" name="楕円 1002">
                  <a:extLst>
                    <a:ext uri="{FF2B5EF4-FFF2-40B4-BE49-F238E27FC236}">
                      <a16:creationId xmlns:a16="http://schemas.microsoft.com/office/drawing/2014/main" id="{EF793D10-B03E-49FA-8EFB-C5F06E8B6A4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4" name="正方形/長方形 1003">
                  <a:extLst>
                    <a:ext uri="{FF2B5EF4-FFF2-40B4-BE49-F238E27FC236}">
                      <a16:creationId xmlns:a16="http://schemas.microsoft.com/office/drawing/2014/main" id="{F003B9D7-1EC3-4015-8525-0ED1BABDF51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5" name="グループ化 944">
                <a:extLst>
                  <a:ext uri="{FF2B5EF4-FFF2-40B4-BE49-F238E27FC236}">
                    <a16:creationId xmlns:a16="http://schemas.microsoft.com/office/drawing/2014/main" id="{ECA02A15-9DCE-42BB-B089-3A100BF15833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001" name="楕円 1000">
                  <a:extLst>
                    <a:ext uri="{FF2B5EF4-FFF2-40B4-BE49-F238E27FC236}">
                      <a16:creationId xmlns:a16="http://schemas.microsoft.com/office/drawing/2014/main" id="{565FA19D-B1C9-4B11-8476-83153264466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2" name="正方形/長方形 1001">
                  <a:extLst>
                    <a:ext uri="{FF2B5EF4-FFF2-40B4-BE49-F238E27FC236}">
                      <a16:creationId xmlns:a16="http://schemas.microsoft.com/office/drawing/2014/main" id="{6EBB6C98-E919-4ADE-9CEE-A4ECF48D534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6" name="グループ化 945">
                <a:extLst>
                  <a:ext uri="{FF2B5EF4-FFF2-40B4-BE49-F238E27FC236}">
                    <a16:creationId xmlns:a16="http://schemas.microsoft.com/office/drawing/2014/main" id="{426FD9CD-F47C-4F45-AC9B-5209EA7F315F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999" name="楕円 998">
                  <a:extLst>
                    <a:ext uri="{FF2B5EF4-FFF2-40B4-BE49-F238E27FC236}">
                      <a16:creationId xmlns:a16="http://schemas.microsoft.com/office/drawing/2014/main" id="{A66A187C-E4C1-4F3E-AF58-2AC04618EB6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0" name="正方形/長方形 999">
                  <a:extLst>
                    <a:ext uri="{FF2B5EF4-FFF2-40B4-BE49-F238E27FC236}">
                      <a16:creationId xmlns:a16="http://schemas.microsoft.com/office/drawing/2014/main" id="{3ED09865-C349-41DE-A492-4208AD171B5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7" name="グループ化 946">
                <a:extLst>
                  <a:ext uri="{FF2B5EF4-FFF2-40B4-BE49-F238E27FC236}">
                    <a16:creationId xmlns:a16="http://schemas.microsoft.com/office/drawing/2014/main" id="{96EFBDE6-63D4-49B9-B2F7-22016A97758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997" name="楕円 996">
                  <a:extLst>
                    <a:ext uri="{FF2B5EF4-FFF2-40B4-BE49-F238E27FC236}">
                      <a16:creationId xmlns:a16="http://schemas.microsoft.com/office/drawing/2014/main" id="{3DF952E6-449B-4FC5-A50D-6EB17D4A40E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8" name="正方形/長方形 997">
                  <a:extLst>
                    <a:ext uri="{FF2B5EF4-FFF2-40B4-BE49-F238E27FC236}">
                      <a16:creationId xmlns:a16="http://schemas.microsoft.com/office/drawing/2014/main" id="{7703E33B-81B3-4CAC-9961-418F82B50DA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8" name="グループ化 947">
                <a:extLst>
                  <a:ext uri="{FF2B5EF4-FFF2-40B4-BE49-F238E27FC236}">
                    <a16:creationId xmlns:a16="http://schemas.microsoft.com/office/drawing/2014/main" id="{C9F017B4-3B76-4260-9660-D1E7D3498052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995" name="楕円 994">
                  <a:extLst>
                    <a:ext uri="{FF2B5EF4-FFF2-40B4-BE49-F238E27FC236}">
                      <a16:creationId xmlns:a16="http://schemas.microsoft.com/office/drawing/2014/main" id="{35408A85-9573-46E0-8D2F-6BF4E020EB1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6" name="正方形/長方形 995">
                  <a:extLst>
                    <a:ext uri="{FF2B5EF4-FFF2-40B4-BE49-F238E27FC236}">
                      <a16:creationId xmlns:a16="http://schemas.microsoft.com/office/drawing/2014/main" id="{BC01F4AC-3023-408D-A15C-5DF024DB76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49" name="グループ化 948">
                <a:extLst>
                  <a:ext uri="{FF2B5EF4-FFF2-40B4-BE49-F238E27FC236}">
                    <a16:creationId xmlns:a16="http://schemas.microsoft.com/office/drawing/2014/main" id="{D66BCB3D-A51F-44F5-9950-41716FE1FE83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993" name="楕円 992">
                  <a:extLst>
                    <a:ext uri="{FF2B5EF4-FFF2-40B4-BE49-F238E27FC236}">
                      <a16:creationId xmlns:a16="http://schemas.microsoft.com/office/drawing/2014/main" id="{C52E49D3-608E-44F7-8DF9-C7F5E24468E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4" name="正方形/長方形 993">
                  <a:extLst>
                    <a:ext uri="{FF2B5EF4-FFF2-40B4-BE49-F238E27FC236}">
                      <a16:creationId xmlns:a16="http://schemas.microsoft.com/office/drawing/2014/main" id="{2B67EABB-2FB8-4A47-82A0-241408173FD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50" name="楕円 949">
                <a:extLst>
                  <a:ext uri="{FF2B5EF4-FFF2-40B4-BE49-F238E27FC236}">
                    <a16:creationId xmlns:a16="http://schemas.microsoft.com/office/drawing/2014/main" id="{E3A04CCA-F673-407E-B5C8-8D46933529ED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1" name="楕円 950">
                <a:extLst>
                  <a:ext uri="{FF2B5EF4-FFF2-40B4-BE49-F238E27FC236}">
                    <a16:creationId xmlns:a16="http://schemas.microsoft.com/office/drawing/2014/main" id="{598CB4A8-F350-4796-BF0E-6E8C6AB23B56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2" name="楕円 951">
                <a:extLst>
                  <a:ext uri="{FF2B5EF4-FFF2-40B4-BE49-F238E27FC236}">
                    <a16:creationId xmlns:a16="http://schemas.microsoft.com/office/drawing/2014/main" id="{890178E3-C82C-4E2B-BC00-37664A98251D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3" name="楕円 952">
                <a:extLst>
                  <a:ext uri="{FF2B5EF4-FFF2-40B4-BE49-F238E27FC236}">
                    <a16:creationId xmlns:a16="http://schemas.microsoft.com/office/drawing/2014/main" id="{4A06860F-5349-4599-81D3-68A478E2E14C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4" name="楕円 953">
                <a:extLst>
                  <a:ext uri="{FF2B5EF4-FFF2-40B4-BE49-F238E27FC236}">
                    <a16:creationId xmlns:a16="http://schemas.microsoft.com/office/drawing/2014/main" id="{84608B87-5CF4-46BF-B464-A323000418BA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5" name="楕円 954">
                <a:extLst>
                  <a:ext uri="{FF2B5EF4-FFF2-40B4-BE49-F238E27FC236}">
                    <a16:creationId xmlns:a16="http://schemas.microsoft.com/office/drawing/2014/main" id="{2ADA5EB3-CA98-4141-A9D8-CB58EB62A192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6" name="楕円 955">
                <a:extLst>
                  <a:ext uri="{FF2B5EF4-FFF2-40B4-BE49-F238E27FC236}">
                    <a16:creationId xmlns:a16="http://schemas.microsoft.com/office/drawing/2014/main" id="{834BD147-5956-4AD4-8FE7-58D258536C48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7" name="楕円 956">
                <a:extLst>
                  <a:ext uri="{FF2B5EF4-FFF2-40B4-BE49-F238E27FC236}">
                    <a16:creationId xmlns:a16="http://schemas.microsoft.com/office/drawing/2014/main" id="{41AF4FA5-12B9-4C2E-8E5C-45CD9CC2D4F5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8" name="楕円 957">
                <a:extLst>
                  <a:ext uri="{FF2B5EF4-FFF2-40B4-BE49-F238E27FC236}">
                    <a16:creationId xmlns:a16="http://schemas.microsoft.com/office/drawing/2014/main" id="{BD33DE7A-B559-4D1E-8D64-802A413E5520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9" name="楕円 958">
                <a:extLst>
                  <a:ext uri="{FF2B5EF4-FFF2-40B4-BE49-F238E27FC236}">
                    <a16:creationId xmlns:a16="http://schemas.microsoft.com/office/drawing/2014/main" id="{A8C50B1F-DC8F-4D12-B3E5-354CB1637EED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0" name="楕円 959">
                <a:extLst>
                  <a:ext uri="{FF2B5EF4-FFF2-40B4-BE49-F238E27FC236}">
                    <a16:creationId xmlns:a16="http://schemas.microsoft.com/office/drawing/2014/main" id="{9F3DDA7B-9625-44D7-BDEA-AAB1D5C6807F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1" name="楕円 960">
                <a:extLst>
                  <a:ext uri="{FF2B5EF4-FFF2-40B4-BE49-F238E27FC236}">
                    <a16:creationId xmlns:a16="http://schemas.microsoft.com/office/drawing/2014/main" id="{A197012B-6AD3-4851-BBB8-26C86A01311F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2" name="楕円 961">
                <a:extLst>
                  <a:ext uri="{FF2B5EF4-FFF2-40B4-BE49-F238E27FC236}">
                    <a16:creationId xmlns:a16="http://schemas.microsoft.com/office/drawing/2014/main" id="{FBCC058E-FE13-4F9C-9910-5346151FBF4B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3" name="楕円 962">
                <a:extLst>
                  <a:ext uri="{FF2B5EF4-FFF2-40B4-BE49-F238E27FC236}">
                    <a16:creationId xmlns:a16="http://schemas.microsoft.com/office/drawing/2014/main" id="{46CA2C2C-ED4E-4A79-BBAC-5960175CFA16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4" name="楕円 963">
                <a:extLst>
                  <a:ext uri="{FF2B5EF4-FFF2-40B4-BE49-F238E27FC236}">
                    <a16:creationId xmlns:a16="http://schemas.microsoft.com/office/drawing/2014/main" id="{8828FD45-00B9-4E2B-9AD6-1D85B41F601D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5" name="楕円 964">
                <a:extLst>
                  <a:ext uri="{FF2B5EF4-FFF2-40B4-BE49-F238E27FC236}">
                    <a16:creationId xmlns:a16="http://schemas.microsoft.com/office/drawing/2014/main" id="{AF4D43CB-7EF6-41D3-B6C5-3CE346C53718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6" name="楕円 965">
                <a:extLst>
                  <a:ext uri="{FF2B5EF4-FFF2-40B4-BE49-F238E27FC236}">
                    <a16:creationId xmlns:a16="http://schemas.microsoft.com/office/drawing/2014/main" id="{D5F445C7-E8B8-489D-847B-5CBDBF56EED5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7" name="楕円 966">
                <a:extLst>
                  <a:ext uri="{FF2B5EF4-FFF2-40B4-BE49-F238E27FC236}">
                    <a16:creationId xmlns:a16="http://schemas.microsoft.com/office/drawing/2014/main" id="{4840C30B-FA84-4C0D-B175-EA4CFBAB15C3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8" name="楕円 967">
                <a:extLst>
                  <a:ext uri="{FF2B5EF4-FFF2-40B4-BE49-F238E27FC236}">
                    <a16:creationId xmlns:a16="http://schemas.microsoft.com/office/drawing/2014/main" id="{188C58D9-4E12-4877-A2D8-BDF1AF98B693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969" name="グループ化 968">
                <a:extLst>
                  <a:ext uri="{FF2B5EF4-FFF2-40B4-BE49-F238E27FC236}">
                    <a16:creationId xmlns:a16="http://schemas.microsoft.com/office/drawing/2014/main" id="{7D8F20C9-58B1-4EAC-92A0-68FB3AFF874D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991" name="楕円 990">
                  <a:extLst>
                    <a:ext uri="{FF2B5EF4-FFF2-40B4-BE49-F238E27FC236}">
                      <a16:creationId xmlns:a16="http://schemas.microsoft.com/office/drawing/2014/main" id="{53009543-1C37-4902-BA2A-044EB5E6A39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2" name="正方形/長方形 991">
                  <a:extLst>
                    <a:ext uri="{FF2B5EF4-FFF2-40B4-BE49-F238E27FC236}">
                      <a16:creationId xmlns:a16="http://schemas.microsoft.com/office/drawing/2014/main" id="{9FD4385A-A8EB-4FFA-8450-556D8EE59C3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70" name="グループ化 969">
                <a:extLst>
                  <a:ext uri="{FF2B5EF4-FFF2-40B4-BE49-F238E27FC236}">
                    <a16:creationId xmlns:a16="http://schemas.microsoft.com/office/drawing/2014/main" id="{192CFD91-F7AB-4E42-9621-146284DEFE53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989" name="楕円 988">
                  <a:extLst>
                    <a:ext uri="{FF2B5EF4-FFF2-40B4-BE49-F238E27FC236}">
                      <a16:creationId xmlns:a16="http://schemas.microsoft.com/office/drawing/2014/main" id="{CF960E45-F088-4732-8EF4-294C858EF34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0" name="正方形/長方形 989">
                  <a:extLst>
                    <a:ext uri="{FF2B5EF4-FFF2-40B4-BE49-F238E27FC236}">
                      <a16:creationId xmlns:a16="http://schemas.microsoft.com/office/drawing/2014/main" id="{9B8D38D6-C6C2-45FB-BFC0-7DC291B0503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71" name="グループ化 970">
                <a:extLst>
                  <a:ext uri="{FF2B5EF4-FFF2-40B4-BE49-F238E27FC236}">
                    <a16:creationId xmlns:a16="http://schemas.microsoft.com/office/drawing/2014/main" id="{D0C18E5F-8444-4B0A-B5F8-7181515A706D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987" name="楕円 986">
                  <a:extLst>
                    <a:ext uri="{FF2B5EF4-FFF2-40B4-BE49-F238E27FC236}">
                      <a16:creationId xmlns:a16="http://schemas.microsoft.com/office/drawing/2014/main" id="{334C4EC0-7AD1-4577-AC14-981CC87ED06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8" name="正方形/長方形 987">
                  <a:extLst>
                    <a:ext uri="{FF2B5EF4-FFF2-40B4-BE49-F238E27FC236}">
                      <a16:creationId xmlns:a16="http://schemas.microsoft.com/office/drawing/2014/main" id="{CA4DF5A8-0783-4C5C-846D-C23DC7689A3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72" name="グループ化 971">
                <a:extLst>
                  <a:ext uri="{FF2B5EF4-FFF2-40B4-BE49-F238E27FC236}">
                    <a16:creationId xmlns:a16="http://schemas.microsoft.com/office/drawing/2014/main" id="{ACD6C5E8-0314-454E-9893-468997CE9B10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985" name="楕円 984">
                  <a:extLst>
                    <a:ext uri="{FF2B5EF4-FFF2-40B4-BE49-F238E27FC236}">
                      <a16:creationId xmlns:a16="http://schemas.microsoft.com/office/drawing/2014/main" id="{31F65784-05EE-474A-9CF8-E7E718F15AF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6" name="正方形/長方形 985">
                  <a:extLst>
                    <a:ext uri="{FF2B5EF4-FFF2-40B4-BE49-F238E27FC236}">
                      <a16:creationId xmlns:a16="http://schemas.microsoft.com/office/drawing/2014/main" id="{F5E4E290-8DC5-4587-A784-5CC272DB6AF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73" name="グループ化 972">
                <a:extLst>
                  <a:ext uri="{FF2B5EF4-FFF2-40B4-BE49-F238E27FC236}">
                    <a16:creationId xmlns:a16="http://schemas.microsoft.com/office/drawing/2014/main" id="{8DA0EBDF-D2DC-4F17-9CBE-0672983F92E3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983" name="楕円 982">
                  <a:extLst>
                    <a:ext uri="{FF2B5EF4-FFF2-40B4-BE49-F238E27FC236}">
                      <a16:creationId xmlns:a16="http://schemas.microsoft.com/office/drawing/2014/main" id="{10C93203-0049-4293-B91C-B290A91517B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4" name="正方形/長方形 983">
                  <a:extLst>
                    <a:ext uri="{FF2B5EF4-FFF2-40B4-BE49-F238E27FC236}">
                      <a16:creationId xmlns:a16="http://schemas.microsoft.com/office/drawing/2014/main" id="{D6F39255-F72A-40C3-A95D-F545B348F2D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74" name="グループ化 973">
                <a:extLst>
                  <a:ext uri="{FF2B5EF4-FFF2-40B4-BE49-F238E27FC236}">
                    <a16:creationId xmlns:a16="http://schemas.microsoft.com/office/drawing/2014/main" id="{2BAFFC9A-F1E6-4F65-8029-81E13D24E037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981" name="楕円 980">
                  <a:extLst>
                    <a:ext uri="{FF2B5EF4-FFF2-40B4-BE49-F238E27FC236}">
                      <a16:creationId xmlns:a16="http://schemas.microsoft.com/office/drawing/2014/main" id="{00AC6252-88A5-4EA0-B185-86DB41A6772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2" name="正方形/長方形 981">
                  <a:extLst>
                    <a:ext uri="{FF2B5EF4-FFF2-40B4-BE49-F238E27FC236}">
                      <a16:creationId xmlns:a16="http://schemas.microsoft.com/office/drawing/2014/main" id="{C686E7EC-850A-4520-BD4C-32DE1CAC0C4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75" name="楕円 974">
                <a:extLst>
                  <a:ext uri="{FF2B5EF4-FFF2-40B4-BE49-F238E27FC236}">
                    <a16:creationId xmlns:a16="http://schemas.microsoft.com/office/drawing/2014/main" id="{05149CF1-2191-4FCC-B013-DD34AAA285D2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6" name="楕円 975">
                <a:extLst>
                  <a:ext uri="{FF2B5EF4-FFF2-40B4-BE49-F238E27FC236}">
                    <a16:creationId xmlns:a16="http://schemas.microsoft.com/office/drawing/2014/main" id="{A1861812-14EB-4DB7-BEA1-1477C7435D0B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7" name="楕円 976">
                <a:extLst>
                  <a:ext uri="{FF2B5EF4-FFF2-40B4-BE49-F238E27FC236}">
                    <a16:creationId xmlns:a16="http://schemas.microsoft.com/office/drawing/2014/main" id="{9926652A-3395-4449-AD03-A18F3BB211CD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8" name="月 977">
                <a:extLst>
                  <a:ext uri="{FF2B5EF4-FFF2-40B4-BE49-F238E27FC236}">
                    <a16:creationId xmlns:a16="http://schemas.microsoft.com/office/drawing/2014/main" id="{F18FA61D-EF51-48E8-951A-6B5BE0978C34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9" name="アーチ 978">
                <a:extLst>
                  <a:ext uri="{FF2B5EF4-FFF2-40B4-BE49-F238E27FC236}">
                    <a16:creationId xmlns:a16="http://schemas.microsoft.com/office/drawing/2014/main" id="{AF06EA09-DCF1-4EC5-AC53-2C5F2F96E00B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0" name="アーチ 979">
                <a:extLst>
                  <a:ext uri="{FF2B5EF4-FFF2-40B4-BE49-F238E27FC236}">
                    <a16:creationId xmlns:a16="http://schemas.microsoft.com/office/drawing/2014/main" id="{AE48BB1C-0EFD-4CE5-BBF2-5C204D1A726E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9E1B32F-8237-458C-9648-0B69ACE4965E}"/>
              </a:ext>
            </a:extLst>
          </p:cNvPr>
          <p:cNvGrpSpPr>
            <a:grpSpLocks noChangeAspect="1"/>
          </p:cNvGrpSpPr>
          <p:nvPr/>
        </p:nvGrpSpPr>
        <p:grpSpPr>
          <a:xfrm>
            <a:off x="5885081" y="1531729"/>
            <a:ext cx="720000" cy="720000"/>
            <a:chOff x="-37511" y="106817"/>
            <a:chExt cx="3798829" cy="3827307"/>
          </a:xfrm>
        </p:grpSpPr>
        <p:grpSp>
          <p:nvGrpSpPr>
            <p:cNvPr id="865" name="グループ化 864">
              <a:extLst>
                <a:ext uri="{FF2B5EF4-FFF2-40B4-BE49-F238E27FC236}">
                  <a16:creationId xmlns:a16="http://schemas.microsoft.com/office/drawing/2014/main" id="{9C10E3DC-9A9A-42FC-9ED8-67E0279437D8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937" name="楕円 936">
                <a:extLst>
                  <a:ext uri="{FF2B5EF4-FFF2-40B4-BE49-F238E27FC236}">
                    <a16:creationId xmlns:a16="http://schemas.microsoft.com/office/drawing/2014/main" id="{08DD65C1-7014-4BD2-A8AD-4278B006930C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8" name="正方形/長方形 937">
                <a:extLst>
                  <a:ext uri="{FF2B5EF4-FFF2-40B4-BE49-F238E27FC236}">
                    <a16:creationId xmlns:a16="http://schemas.microsoft.com/office/drawing/2014/main" id="{702FAB87-8CAF-4540-BCB2-C38C229194A6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6" name="グループ化 865">
              <a:extLst>
                <a:ext uri="{FF2B5EF4-FFF2-40B4-BE49-F238E27FC236}">
                  <a16:creationId xmlns:a16="http://schemas.microsoft.com/office/drawing/2014/main" id="{9E3623FF-CD2A-4BAF-ADB2-8DF496032E7E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867" name="グループ化 866">
                <a:extLst>
                  <a:ext uri="{FF2B5EF4-FFF2-40B4-BE49-F238E27FC236}">
                    <a16:creationId xmlns:a16="http://schemas.microsoft.com/office/drawing/2014/main" id="{D8D7576D-284D-403B-B30C-C22135E5AD94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935" name="楕円 934">
                  <a:extLst>
                    <a:ext uri="{FF2B5EF4-FFF2-40B4-BE49-F238E27FC236}">
                      <a16:creationId xmlns:a16="http://schemas.microsoft.com/office/drawing/2014/main" id="{9ABB22F3-E3D9-412D-8C9B-9299FE96D0A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6" name="正方形/長方形 935">
                  <a:extLst>
                    <a:ext uri="{FF2B5EF4-FFF2-40B4-BE49-F238E27FC236}">
                      <a16:creationId xmlns:a16="http://schemas.microsoft.com/office/drawing/2014/main" id="{99FB906B-B5B3-4504-9760-BCA95E3887F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68" name="グループ化 867">
                <a:extLst>
                  <a:ext uri="{FF2B5EF4-FFF2-40B4-BE49-F238E27FC236}">
                    <a16:creationId xmlns:a16="http://schemas.microsoft.com/office/drawing/2014/main" id="{523ECF1D-AD9C-489E-9421-AB084D0B317C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933" name="楕円 932">
                  <a:extLst>
                    <a:ext uri="{FF2B5EF4-FFF2-40B4-BE49-F238E27FC236}">
                      <a16:creationId xmlns:a16="http://schemas.microsoft.com/office/drawing/2014/main" id="{8E12A90D-2C81-4117-920C-61470C95BCF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4" name="正方形/長方形 933">
                  <a:extLst>
                    <a:ext uri="{FF2B5EF4-FFF2-40B4-BE49-F238E27FC236}">
                      <a16:creationId xmlns:a16="http://schemas.microsoft.com/office/drawing/2014/main" id="{3F63CA7E-9304-43A7-AD66-59CB2701EF2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69" name="グループ化 868">
                <a:extLst>
                  <a:ext uri="{FF2B5EF4-FFF2-40B4-BE49-F238E27FC236}">
                    <a16:creationId xmlns:a16="http://schemas.microsoft.com/office/drawing/2014/main" id="{DE81517E-09A4-4730-BE5A-5C34A69AC56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931" name="楕円 930">
                  <a:extLst>
                    <a:ext uri="{FF2B5EF4-FFF2-40B4-BE49-F238E27FC236}">
                      <a16:creationId xmlns:a16="http://schemas.microsoft.com/office/drawing/2014/main" id="{A0B589B6-6795-4B21-95B0-D3630634E50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2" name="正方形/長方形 931">
                  <a:extLst>
                    <a:ext uri="{FF2B5EF4-FFF2-40B4-BE49-F238E27FC236}">
                      <a16:creationId xmlns:a16="http://schemas.microsoft.com/office/drawing/2014/main" id="{DF376F07-6A5F-41A5-A323-5C437915E3C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70" name="グループ化 869">
                <a:extLst>
                  <a:ext uri="{FF2B5EF4-FFF2-40B4-BE49-F238E27FC236}">
                    <a16:creationId xmlns:a16="http://schemas.microsoft.com/office/drawing/2014/main" id="{F01A265D-87F7-4991-9CE9-C04540A4A629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929" name="楕円 928">
                  <a:extLst>
                    <a:ext uri="{FF2B5EF4-FFF2-40B4-BE49-F238E27FC236}">
                      <a16:creationId xmlns:a16="http://schemas.microsoft.com/office/drawing/2014/main" id="{0C1E7BF7-0B88-41FD-8942-ABE98726704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0" name="正方形/長方形 929">
                  <a:extLst>
                    <a:ext uri="{FF2B5EF4-FFF2-40B4-BE49-F238E27FC236}">
                      <a16:creationId xmlns:a16="http://schemas.microsoft.com/office/drawing/2014/main" id="{E03A9F8D-59C8-4E82-9FED-1310E8E002C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71" name="グループ化 870">
                <a:extLst>
                  <a:ext uri="{FF2B5EF4-FFF2-40B4-BE49-F238E27FC236}">
                    <a16:creationId xmlns:a16="http://schemas.microsoft.com/office/drawing/2014/main" id="{08842FA3-96AF-48BC-9E89-29C458F55E2F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927" name="楕円 926">
                  <a:extLst>
                    <a:ext uri="{FF2B5EF4-FFF2-40B4-BE49-F238E27FC236}">
                      <a16:creationId xmlns:a16="http://schemas.microsoft.com/office/drawing/2014/main" id="{F6829F44-6D82-4F23-92E3-36A4F3E6A36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8" name="正方形/長方形 927">
                  <a:extLst>
                    <a:ext uri="{FF2B5EF4-FFF2-40B4-BE49-F238E27FC236}">
                      <a16:creationId xmlns:a16="http://schemas.microsoft.com/office/drawing/2014/main" id="{6776584C-8962-4B54-84A6-85942DCA215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72" name="グループ化 871">
                <a:extLst>
                  <a:ext uri="{FF2B5EF4-FFF2-40B4-BE49-F238E27FC236}">
                    <a16:creationId xmlns:a16="http://schemas.microsoft.com/office/drawing/2014/main" id="{2F93227B-802B-4E9F-BF42-5CD2D5920C79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925" name="楕円 924">
                  <a:extLst>
                    <a:ext uri="{FF2B5EF4-FFF2-40B4-BE49-F238E27FC236}">
                      <a16:creationId xmlns:a16="http://schemas.microsoft.com/office/drawing/2014/main" id="{C0FAEF86-B547-497D-BF4B-B52653F922B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6" name="正方形/長方形 925">
                  <a:extLst>
                    <a:ext uri="{FF2B5EF4-FFF2-40B4-BE49-F238E27FC236}">
                      <a16:creationId xmlns:a16="http://schemas.microsoft.com/office/drawing/2014/main" id="{B151D05E-C99E-4F3D-B777-5019680907E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73" name="グループ化 872">
                <a:extLst>
                  <a:ext uri="{FF2B5EF4-FFF2-40B4-BE49-F238E27FC236}">
                    <a16:creationId xmlns:a16="http://schemas.microsoft.com/office/drawing/2014/main" id="{9E98CC2A-F9C7-4E4E-A2BB-9EFB3BEB8C5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923" name="楕円 922">
                  <a:extLst>
                    <a:ext uri="{FF2B5EF4-FFF2-40B4-BE49-F238E27FC236}">
                      <a16:creationId xmlns:a16="http://schemas.microsoft.com/office/drawing/2014/main" id="{22785352-E509-46C9-B7D6-881624045F5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4" name="正方形/長方形 923">
                  <a:extLst>
                    <a:ext uri="{FF2B5EF4-FFF2-40B4-BE49-F238E27FC236}">
                      <a16:creationId xmlns:a16="http://schemas.microsoft.com/office/drawing/2014/main" id="{DA976B6F-1A42-4C3D-A5A1-C7FA7E9B6C5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74" name="グループ化 873">
                <a:extLst>
                  <a:ext uri="{FF2B5EF4-FFF2-40B4-BE49-F238E27FC236}">
                    <a16:creationId xmlns:a16="http://schemas.microsoft.com/office/drawing/2014/main" id="{C6B2706F-A185-46A5-A874-1BD31CB269B5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921" name="楕円 920">
                  <a:extLst>
                    <a:ext uri="{FF2B5EF4-FFF2-40B4-BE49-F238E27FC236}">
                      <a16:creationId xmlns:a16="http://schemas.microsoft.com/office/drawing/2014/main" id="{E5135BD8-2AFB-490D-BB34-307883110F2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2" name="正方形/長方形 921">
                  <a:extLst>
                    <a:ext uri="{FF2B5EF4-FFF2-40B4-BE49-F238E27FC236}">
                      <a16:creationId xmlns:a16="http://schemas.microsoft.com/office/drawing/2014/main" id="{831194D2-4E51-4306-BD16-7CCFCF721D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75" name="グループ化 874">
                <a:extLst>
                  <a:ext uri="{FF2B5EF4-FFF2-40B4-BE49-F238E27FC236}">
                    <a16:creationId xmlns:a16="http://schemas.microsoft.com/office/drawing/2014/main" id="{1A42752A-CD8C-4B72-B6B3-EC4E298DD1D2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919" name="楕円 918">
                  <a:extLst>
                    <a:ext uri="{FF2B5EF4-FFF2-40B4-BE49-F238E27FC236}">
                      <a16:creationId xmlns:a16="http://schemas.microsoft.com/office/drawing/2014/main" id="{12B30A09-4B9A-451F-B7B2-EA195B70743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0" name="正方形/長方形 919">
                  <a:extLst>
                    <a:ext uri="{FF2B5EF4-FFF2-40B4-BE49-F238E27FC236}">
                      <a16:creationId xmlns:a16="http://schemas.microsoft.com/office/drawing/2014/main" id="{4FFC03B1-DCFA-42FA-82E9-AD574E34005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76" name="楕円 875">
                <a:extLst>
                  <a:ext uri="{FF2B5EF4-FFF2-40B4-BE49-F238E27FC236}">
                    <a16:creationId xmlns:a16="http://schemas.microsoft.com/office/drawing/2014/main" id="{7BC82583-917D-4256-A63B-9D2C66B86662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7" name="楕円 876">
                <a:extLst>
                  <a:ext uri="{FF2B5EF4-FFF2-40B4-BE49-F238E27FC236}">
                    <a16:creationId xmlns:a16="http://schemas.microsoft.com/office/drawing/2014/main" id="{4FF47AD8-E68B-4686-99F9-5114C590B807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8" name="楕円 877">
                <a:extLst>
                  <a:ext uri="{FF2B5EF4-FFF2-40B4-BE49-F238E27FC236}">
                    <a16:creationId xmlns:a16="http://schemas.microsoft.com/office/drawing/2014/main" id="{862FB580-96C8-46E5-B185-B0B45678D202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9" name="楕円 878">
                <a:extLst>
                  <a:ext uri="{FF2B5EF4-FFF2-40B4-BE49-F238E27FC236}">
                    <a16:creationId xmlns:a16="http://schemas.microsoft.com/office/drawing/2014/main" id="{9055BE68-5854-48BD-AD4C-46932E5775BE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0" name="楕円 879">
                <a:extLst>
                  <a:ext uri="{FF2B5EF4-FFF2-40B4-BE49-F238E27FC236}">
                    <a16:creationId xmlns:a16="http://schemas.microsoft.com/office/drawing/2014/main" id="{8A014517-705F-4381-8015-4AE4550F4F29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1" name="楕円 880">
                <a:extLst>
                  <a:ext uri="{FF2B5EF4-FFF2-40B4-BE49-F238E27FC236}">
                    <a16:creationId xmlns:a16="http://schemas.microsoft.com/office/drawing/2014/main" id="{6C20CC2B-E85D-40B9-9CFF-C3C6586A8905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2" name="楕円 881">
                <a:extLst>
                  <a:ext uri="{FF2B5EF4-FFF2-40B4-BE49-F238E27FC236}">
                    <a16:creationId xmlns:a16="http://schemas.microsoft.com/office/drawing/2014/main" id="{FFCF6236-8046-40B0-801F-AC803A426B4A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3" name="楕円 882">
                <a:extLst>
                  <a:ext uri="{FF2B5EF4-FFF2-40B4-BE49-F238E27FC236}">
                    <a16:creationId xmlns:a16="http://schemas.microsoft.com/office/drawing/2014/main" id="{6DDFA6C3-8CF9-40FB-A4EC-7627E2DB83AC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4" name="楕円 883">
                <a:extLst>
                  <a:ext uri="{FF2B5EF4-FFF2-40B4-BE49-F238E27FC236}">
                    <a16:creationId xmlns:a16="http://schemas.microsoft.com/office/drawing/2014/main" id="{A5763918-C612-43EB-99C1-ED7E67572580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5" name="楕円 884">
                <a:extLst>
                  <a:ext uri="{FF2B5EF4-FFF2-40B4-BE49-F238E27FC236}">
                    <a16:creationId xmlns:a16="http://schemas.microsoft.com/office/drawing/2014/main" id="{A2C504A9-C189-442A-A0EB-2B3DA14B4591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6" name="楕円 885">
                <a:extLst>
                  <a:ext uri="{FF2B5EF4-FFF2-40B4-BE49-F238E27FC236}">
                    <a16:creationId xmlns:a16="http://schemas.microsoft.com/office/drawing/2014/main" id="{A93FA65E-18BD-4BDF-A1C5-C13791F4C740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7" name="楕円 886">
                <a:extLst>
                  <a:ext uri="{FF2B5EF4-FFF2-40B4-BE49-F238E27FC236}">
                    <a16:creationId xmlns:a16="http://schemas.microsoft.com/office/drawing/2014/main" id="{5044ABE7-178D-491C-B1B4-D7DB439D96B0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8" name="楕円 887">
                <a:extLst>
                  <a:ext uri="{FF2B5EF4-FFF2-40B4-BE49-F238E27FC236}">
                    <a16:creationId xmlns:a16="http://schemas.microsoft.com/office/drawing/2014/main" id="{385A2CAB-D3AA-4B02-9A11-8E26BE325DCD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9" name="楕円 888">
                <a:extLst>
                  <a:ext uri="{FF2B5EF4-FFF2-40B4-BE49-F238E27FC236}">
                    <a16:creationId xmlns:a16="http://schemas.microsoft.com/office/drawing/2014/main" id="{6465C76A-46A0-4410-A049-C17D44378EF5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0" name="楕円 889">
                <a:extLst>
                  <a:ext uri="{FF2B5EF4-FFF2-40B4-BE49-F238E27FC236}">
                    <a16:creationId xmlns:a16="http://schemas.microsoft.com/office/drawing/2014/main" id="{CA41FEC0-42C6-439A-906A-41A258E56E78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1" name="楕円 890">
                <a:extLst>
                  <a:ext uri="{FF2B5EF4-FFF2-40B4-BE49-F238E27FC236}">
                    <a16:creationId xmlns:a16="http://schemas.microsoft.com/office/drawing/2014/main" id="{A57C2E48-DBD3-429D-8326-CAE009A6C80C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2" name="楕円 891">
                <a:extLst>
                  <a:ext uri="{FF2B5EF4-FFF2-40B4-BE49-F238E27FC236}">
                    <a16:creationId xmlns:a16="http://schemas.microsoft.com/office/drawing/2014/main" id="{CA1C0E62-776F-4026-9318-A26AE70C30F0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3" name="楕円 892">
                <a:extLst>
                  <a:ext uri="{FF2B5EF4-FFF2-40B4-BE49-F238E27FC236}">
                    <a16:creationId xmlns:a16="http://schemas.microsoft.com/office/drawing/2014/main" id="{CCE39DAA-32EF-4DCE-A098-FC44E4E05B13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4" name="楕円 893">
                <a:extLst>
                  <a:ext uri="{FF2B5EF4-FFF2-40B4-BE49-F238E27FC236}">
                    <a16:creationId xmlns:a16="http://schemas.microsoft.com/office/drawing/2014/main" id="{C9984A4A-67E1-459B-B705-838096D84C70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95" name="グループ化 894">
                <a:extLst>
                  <a:ext uri="{FF2B5EF4-FFF2-40B4-BE49-F238E27FC236}">
                    <a16:creationId xmlns:a16="http://schemas.microsoft.com/office/drawing/2014/main" id="{B31027E6-1877-4252-9657-9DE406C2E9A1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917" name="楕円 916">
                  <a:extLst>
                    <a:ext uri="{FF2B5EF4-FFF2-40B4-BE49-F238E27FC236}">
                      <a16:creationId xmlns:a16="http://schemas.microsoft.com/office/drawing/2014/main" id="{1CCAA767-9C10-4E40-834C-5688D025A65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8" name="正方形/長方形 917">
                  <a:extLst>
                    <a:ext uri="{FF2B5EF4-FFF2-40B4-BE49-F238E27FC236}">
                      <a16:creationId xmlns:a16="http://schemas.microsoft.com/office/drawing/2014/main" id="{D58BA89B-B4A3-4CC0-9E8C-5A29F9A7610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6" name="グループ化 895">
                <a:extLst>
                  <a:ext uri="{FF2B5EF4-FFF2-40B4-BE49-F238E27FC236}">
                    <a16:creationId xmlns:a16="http://schemas.microsoft.com/office/drawing/2014/main" id="{5A71FDE2-C31A-40EF-A85C-25B50ADF5462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915" name="楕円 914">
                  <a:extLst>
                    <a:ext uri="{FF2B5EF4-FFF2-40B4-BE49-F238E27FC236}">
                      <a16:creationId xmlns:a16="http://schemas.microsoft.com/office/drawing/2014/main" id="{58529498-E72D-4782-9CEB-14811DDF099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6" name="正方形/長方形 915">
                  <a:extLst>
                    <a:ext uri="{FF2B5EF4-FFF2-40B4-BE49-F238E27FC236}">
                      <a16:creationId xmlns:a16="http://schemas.microsoft.com/office/drawing/2014/main" id="{A63A2227-FE89-4E00-A22C-D5AF03425DE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7" name="グループ化 896">
                <a:extLst>
                  <a:ext uri="{FF2B5EF4-FFF2-40B4-BE49-F238E27FC236}">
                    <a16:creationId xmlns:a16="http://schemas.microsoft.com/office/drawing/2014/main" id="{B802754D-72E6-4A0F-AD91-8FAE3DF1C23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913" name="楕円 912">
                  <a:extLst>
                    <a:ext uri="{FF2B5EF4-FFF2-40B4-BE49-F238E27FC236}">
                      <a16:creationId xmlns:a16="http://schemas.microsoft.com/office/drawing/2014/main" id="{49F7EE05-1BCF-4B32-AFD9-5A55A5877E6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4" name="正方形/長方形 913">
                  <a:extLst>
                    <a:ext uri="{FF2B5EF4-FFF2-40B4-BE49-F238E27FC236}">
                      <a16:creationId xmlns:a16="http://schemas.microsoft.com/office/drawing/2014/main" id="{C2B2960C-802C-496F-A0E1-6661E29E5E7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8" name="グループ化 897">
                <a:extLst>
                  <a:ext uri="{FF2B5EF4-FFF2-40B4-BE49-F238E27FC236}">
                    <a16:creationId xmlns:a16="http://schemas.microsoft.com/office/drawing/2014/main" id="{DCF689F8-1946-4124-B58F-D15D3C4F0661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911" name="楕円 910">
                  <a:extLst>
                    <a:ext uri="{FF2B5EF4-FFF2-40B4-BE49-F238E27FC236}">
                      <a16:creationId xmlns:a16="http://schemas.microsoft.com/office/drawing/2014/main" id="{2DA69A8D-F633-490B-9719-AE734F3E1DE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2" name="正方形/長方形 911">
                  <a:extLst>
                    <a:ext uri="{FF2B5EF4-FFF2-40B4-BE49-F238E27FC236}">
                      <a16:creationId xmlns:a16="http://schemas.microsoft.com/office/drawing/2014/main" id="{1217BDE0-4BD9-42B4-98A2-3652B141986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9" name="グループ化 898">
                <a:extLst>
                  <a:ext uri="{FF2B5EF4-FFF2-40B4-BE49-F238E27FC236}">
                    <a16:creationId xmlns:a16="http://schemas.microsoft.com/office/drawing/2014/main" id="{187D0EE1-4BCF-427D-9C93-FCEE830CA2E6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909" name="楕円 908">
                  <a:extLst>
                    <a:ext uri="{FF2B5EF4-FFF2-40B4-BE49-F238E27FC236}">
                      <a16:creationId xmlns:a16="http://schemas.microsoft.com/office/drawing/2014/main" id="{A2E6A617-5F62-46C5-8AAB-931512EC708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0" name="正方形/長方形 909">
                  <a:extLst>
                    <a:ext uri="{FF2B5EF4-FFF2-40B4-BE49-F238E27FC236}">
                      <a16:creationId xmlns:a16="http://schemas.microsoft.com/office/drawing/2014/main" id="{B571962A-D331-41FF-834E-948D5D27BDD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00" name="グループ化 899">
                <a:extLst>
                  <a:ext uri="{FF2B5EF4-FFF2-40B4-BE49-F238E27FC236}">
                    <a16:creationId xmlns:a16="http://schemas.microsoft.com/office/drawing/2014/main" id="{DDFFA3AA-C1D0-455F-BCCE-1117B0D65C45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907" name="楕円 906">
                  <a:extLst>
                    <a:ext uri="{FF2B5EF4-FFF2-40B4-BE49-F238E27FC236}">
                      <a16:creationId xmlns:a16="http://schemas.microsoft.com/office/drawing/2014/main" id="{05963FE8-54D1-44ED-AAE3-E9F435044A0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8" name="正方形/長方形 907">
                  <a:extLst>
                    <a:ext uri="{FF2B5EF4-FFF2-40B4-BE49-F238E27FC236}">
                      <a16:creationId xmlns:a16="http://schemas.microsoft.com/office/drawing/2014/main" id="{52E374C1-F68E-4527-A445-1249AE4F05E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01" name="楕円 900">
                <a:extLst>
                  <a:ext uri="{FF2B5EF4-FFF2-40B4-BE49-F238E27FC236}">
                    <a16:creationId xmlns:a16="http://schemas.microsoft.com/office/drawing/2014/main" id="{4EDD19AA-33DB-4CB1-8ECD-643AC799E751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2" name="楕円 901">
                <a:extLst>
                  <a:ext uri="{FF2B5EF4-FFF2-40B4-BE49-F238E27FC236}">
                    <a16:creationId xmlns:a16="http://schemas.microsoft.com/office/drawing/2014/main" id="{7F253A1A-7D94-4DD7-ACDA-CC3679CBFE37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3" name="楕円 902">
                <a:extLst>
                  <a:ext uri="{FF2B5EF4-FFF2-40B4-BE49-F238E27FC236}">
                    <a16:creationId xmlns:a16="http://schemas.microsoft.com/office/drawing/2014/main" id="{59BE6D15-C5CA-4DBB-AAEC-C360A6A06C84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4" name="月 903">
                <a:extLst>
                  <a:ext uri="{FF2B5EF4-FFF2-40B4-BE49-F238E27FC236}">
                    <a16:creationId xmlns:a16="http://schemas.microsoft.com/office/drawing/2014/main" id="{24C039F1-ED4D-49B4-A118-6F44F8F5DBC9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5" name="アーチ 904">
                <a:extLst>
                  <a:ext uri="{FF2B5EF4-FFF2-40B4-BE49-F238E27FC236}">
                    <a16:creationId xmlns:a16="http://schemas.microsoft.com/office/drawing/2014/main" id="{A81D27B0-B971-4981-800D-6E3AFDF9BFF5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6" name="アーチ 905">
                <a:extLst>
                  <a:ext uri="{FF2B5EF4-FFF2-40B4-BE49-F238E27FC236}">
                    <a16:creationId xmlns:a16="http://schemas.microsoft.com/office/drawing/2014/main" id="{BBE3B07B-F4C4-44F1-842B-DBE2FB84E785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0B2A3D-09F6-4B56-95AC-021F24197B9B}"/>
              </a:ext>
            </a:extLst>
          </p:cNvPr>
          <p:cNvGrpSpPr>
            <a:grpSpLocks noChangeAspect="1"/>
          </p:cNvGrpSpPr>
          <p:nvPr/>
        </p:nvGrpSpPr>
        <p:grpSpPr>
          <a:xfrm>
            <a:off x="6582913" y="1495634"/>
            <a:ext cx="720000" cy="720000"/>
            <a:chOff x="-37511" y="106817"/>
            <a:chExt cx="3798829" cy="3827307"/>
          </a:xfrm>
        </p:grpSpPr>
        <p:grpSp>
          <p:nvGrpSpPr>
            <p:cNvPr id="791" name="グループ化 790">
              <a:extLst>
                <a:ext uri="{FF2B5EF4-FFF2-40B4-BE49-F238E27FC236}">
                  <a16:creationId xmlns:a16="http://schemas.microsoft.com/office/drawing/2014/main" id="{C5DAA175-68CD-4089-99CF-3747E574753E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863" name="楕円 862">
                <a:extLst>
                  <a:ext uri="{FF2B5EF4-FFF2-40B4-BE49-F238E27FC236}">
                    <a16:creationId xmlns:a16="http://schemas.microsoft.com/office/drawing/2014/main" id="{37BA0F96-CD16-4793-BFFC-8E1346B61841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4" name="正方形/長方形 863">
                <a:extLst>
                  <a:ext uri="{FF2B5EF4-FFF2-40B4-BE49-F238E27FC236}">
                    <a16:creationId xmlns:a16="http://schemas.microsoft.com/office/drawing/2014/main" id="{912439D3-3D16-48A9-ACDE-9516279D2D44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92" name="グループ化 791">
              <a:extLst>
                <a:ext uri="{FF2B5EF4-FFF2-40B4-BE49-F238E27FC236}">
                  <a16:creationId xmlns:a16="http://schemas.microsoft.com/office/drawing/2014/main" id="{144E49B2-5A25-46E3-A10E-DC63F827FA01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793" name="グループ化 792">
                <a:extLst>
                  <a:ext uri="{FF2B5EF4-FFF2-40B4-BE49-F238E27FC236}">
                    <a16:creationId xmlns:a16="http://schemas.microsoft.com/office/drawing/2014/main" id="{E681F61A-3561-4542-8CEB-B179F13A3B99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861" name="楕円 860">
                  <a:extLst>
                    <a:ext uri="{FF2B5EF4-FFF2-40B4-BE49-F238E27FC236}">
                      <a16:creationId xmlns:a16="http://schemas.microsoft.com/office/drawing/2014/main" id="{D92DB6F0-D07E-4341-9648-1D05F316648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2" name="正方形/長方形 861">
                  <a:extLst>
                    <a:ext uri="{FF2B5EF4-FFF2-40B4-BE49-F238E27FC236}">
                      <a16:creationId xmlns:a16="http://schemas.microsoft.com/office/drawing/2014/main" id="{1DC6AC58-2FA5-4A7D-A63B-A982F406885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4" name="グループ化 793">
                <a:extLst>
                  <a:ext uri="{FF2B5EF4-FFF2-40B4-BE49-F238E27FC236}">
                    <a16:creationId xmlns:a16="http://schemas.microsoft.com/office/drawing/2014/main" id="{F77366E0-F1F2-4010-95C4-03A3B4B7859A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859" name="楕円 858">
                  <a:extLst>
                    <a:ext uri="{FF2B5EF4-FFF2-40B4-BE49-F238E27FC236}">
                      <a16:creationId xmlns:a16="http://schemas.microsoft.com/office/drawing/2014/main" id="{F7FC6398-3556-4BB0-AA07-CDD03E3F5A4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0" name="正方形/長方形 859">
                  <a:extLst>
                    <a:ext uri="{FF2B5EF4-FFF2-40B4-BE49-F238E27FC236}">
                      <a16:creationId xmlns:a16="http://schemas.microsoft.com/office/drawing/2014/main" id="{D739BD4E-18B5-4B41-8793-B8FD2A6F533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5" name="グループ化 794">
                <a:extLst>
                  <a:ext uri="{FF2B5EF4-FFF2-40B4-BE49-F238E27FC236}">
                    <a16:creationId xmlns:a16="http://schemas.microsoft.com/office/drawing/2014/main" id="{0DAA4795-7093-4A56-93ED-2FA034378544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857" name="楕円 856">
                  <a:extLst>
                    <a:ext uri="{FF2B5EF4-FFF2-40B4-BE49-F238E27FC236}">
                      <a16:creationId xmlns:a16="http://schemas.microsoft.com/office/drawing/2014/main" id="{CF07F79E-9E3C-49CF-B76C-040E9ECBE3A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8" name="正方形/長方形 857">
                  <a:extLst>
                    <a:ext uri="{FF2B5EF4-FFF2-40B4-BE49-F238E27FC236}">
                      <a16:creationId xmlns:a16="http://schemas.microsoft.com/office/drawing/2014/main" id="{4FB9FC65-1B86-40EA-873B-00F1A7D0D1E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6" name="グループ化 795">
                <a:extLst>
                  <a:ext uri="{FF2B5EF4-FFF2-40B4-BE49-F238E27FC236}">
                    <a16:creationId xmlns:a16="http://schemas.microsoft.com/office/drawing/2014/main" id="{90BEDDAB-6B2C-4753-BB35-311094E06688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855" name="楕円 854">
                  <a:extLst>
                    <a:ext uri="{FF2B5EF4-FFF2-40B4-BE49-F238E27FC236}">
                      <a16:creationId xmlns:a16="http://schemas.microsoft.com/office/drawing/2014/main" id="{5D8AF022-88F0-4B81-A9EC-04C56BEE9C5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6" name="正方形/長方形 855">
                  <a:extLst>
                    <a:ext uri="{FF2B5EF4-FFF2-40B4-BE49-F238E27FC236}">
                      <a16:creationId xmlns:a16="http://schemas.microsoft.com/office/drawing/2014/main" id="{747AA250-210F-41B2-BB95-E77AE954F42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7" name="グループ化 796">
                <a:extLst>
                  <a:ext uri="{FF2B5EF4-FFF2-40B4-BE49-F238E27FC236}">
                    <a16:creationId xmlns:a16="http://schemas.microsoft.com/office/drawing/2014/main" id="{C37DCCD2-4B30-4118-B6F6-DD30DA32CB1B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853" name="楕円 852">
                  <a:extLst>
                    <a:ext uri="{FF2B5EF4-FFF2-40B4-BE49-F238E27FC236}">
                      <a16:creationId xmlns:a16="http://schemas.microsoft.com/office/drawing/2014/main" id="{DEE3699F-71FE-45C3-B093-D82432B03FC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4" name="正方形/長方形 853">
                  <a:extLst>
                    <a:ext uri="{FF2B5EF4-FFF2-40B4-BE49-F238E27FC236}">
                      <a16:creationId xmlns:a16="http://schemas.microsoft.com/office/drawing/2014/main" id="{DFAA49FC-75BD-4444-87D3-2E7313D9579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8" name="グループ化 797">
                <a:extLst>
                  <a:ext uri="{FF2B5EF4-FFF2-40B4-BE49-F238E27FC236}">
                    <a16:creationId xmlns:a16="http://schemas.microsoft.com/office/drawing/2014/main" id="{993C031B-9187-46B9-A298-2A00912C738F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851" name="楕円 850">
                  <a:extLst>
                    <a:ext uri="{FF2B5EF4-FFF2-40B4-BE49-F238E27FC236}">
                      <a16:creationId xmlns:a16="http://schemas.microsoft.com/office/drawing/2014/main" id="{96F1026B-DF00-4057-BC3A-7FE9587F2BB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2" name="正方形/長方形 851">
                  <a:extLst>
                    <a:ext uri="{FF2B5EF4-FFF2-40B4-BE49-F238E27FC236}">
                      <a16:creationId xmlns:a16="http://schemas.microsoft.com/office/drawing/2014/main" id="{6C8F6E62-33AC-4C0F-8CDA-C772AF66D47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9" name="グループ化 798">
                <a:extLst>
                  <a:ext uri="{FF2B5EF4-FFF2-40B4-BE49-F238E27FC236}">
                    <a16:creationId xmlns:a16="http://schemas.microsoft.com/office/drawing/2014/main" id="{15216691-9758-406F-8465-63F6A09F6D15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849" name="楕円 848">
                  <a:extLst>
                    <a:ext uri="{FF2B5EF4-FFF2-40B4-BE49-F238E27FC236}">
                      <a16:creationId xmlns:a16="http://schemas.microsoft.com/office/drawing/2014/main" id="{6772E09A-CF00-4C58-AE5E-F3EB1647F8A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0" name="正方形/長方形 849">
                  <a:extLst>
                    <a:ext uri="{FF2B5EF4-FFF2-40B4-BE49-F238E27FC236}">
                      <a16:creationId xmlns:a16="http://schemas.microsoft.com/office/drawing/2014/main" id="{5EB9693A-DE9C-43BD-B88F-87C4085A1CC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00" name="グループ化 799">
                <a:extLst>
                  <a:ext uri="{FF2B5EF4-FFF2-40B4-BE49-F238E27FC236}">
                    <a16:creationId xmlns:a16="http://schemas.microsoft.com/office/drawing/2014/main" id="{6109983A-234C-49FF-82BF-232B18DA5AB8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847" name="楕円 846">
                  <a:extLst>
                    <a:ext uri="{FF2B5EF4-FFF2-40B4-BE49-F238E27FC236}">
                      <a16:creationId xmlns:a16="http://schemas.microsoft.com/office/drawing/2014/main" id="{4EA55D02-3DA7-44EE-8782-070D066CFD3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8" name="正方形/長方形 847">
                  <a:extLst>
                    <a:ext uri="{FF2B5EF4-FFF2-40B4-BE49-F238E27FC236}">
                      <a16:creationId xmlns:a16="http://schemas.microsoft.com/office/drawing/2014/main" id="{74631F20-94B4-4EF0-A681-061079FBA7B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01" name="グループ化 800">
                <a:extLst>
                  <a:ext uri="{FF2B5EF4-FFF2-40B4-BE49-F238E27FC236}">
                    <a16:creationId xmlns:a16="http://schemas.microsoft.com/office/drawing/2014/main" id="{32514F6C-53B1-4551-9530-41F3E8B6BF87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845" name="楕円 844">
                  <a:extLst>
                    <a:ext uri="{FF2B5EF4-FFF2-40B4-BE49-F238E27FC236}">
                      <a16:creationId xmlns:a16="http://schemas.microsoft.com/office/drawing/2014/main" id="{4A166E78-5870-42C2-9439-301627C2191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6" name="正方形/長方形 845">
                  <a:extLst>
                    <a:ext uri="{FF2B5EF4-FFF2-40B4-BE49-F238E27FC236}">
                      <a16:creationId xmlns:a16="http://schemas.microsoft.com/office/drawing/2014/main" id="{CC84B2DB-F1D2-4CA3-995B-A9B37427933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02" name="楕円 801">
                <a:extLst>
                  <a:ext uri="{FF2B5EF4-FFF2-40B4-BE49-F238E27FC236}">
                    <a16:creationId xmlns:a16="http://schemas.microsoft.com/office/drawing/2014/main" id="{A8B01EC7-CA6B-4222-B908-E8B23D1F0B40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3" name="楕円 802">
                <a:extLst>
                  <a:ext uri="{FF2B5EF4-FFF2-40B4-BE49-F238E27FC236}">
                    <a16:creationId xmlns:a16="http://schemas.microsoft.com/office/drawing/2014/main" id="{B9FE83CF-89A7-4F43-8556-9E6C4E44DB41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4" name="楕円 803">
                <a:extLst>
                  <a:ext uri="{FF2B5EF4-FFF2-40B4-BE49-F238E27FC236}">
                    <a16:creationId xmlns:a16="http://schemas.microsoft.com/office/drawing/2014/main" id="{A2FA61F9-8F27-47F7-885C-B6BA602E674B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5" name="楕円 804">
                <a:extLst>
                  <a:ext uri="{FF2B5EF4-FFF2-40B4-BE49-F238E27FC236}">
                    <a16:creationId xmlns:a16="http://schemas.microsoft.com/office/drawing/2014/main" id="{9CA9B6E4-D940-480F-A71B-3E661FB4F7F9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6" name="楕円 805">
                <a:extLst>
                  <a:ext uri="{FF2B5EF4-FFF2-40B4-BE49-F238E27FC236}">
                    <a16:creationId xmlns:a16="http://schemas.microsoft.com/office/drawing/2014/main" id="{FA876D84-C4A3-4E79-BD2C-A35AD7B56E3F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7" name="楕円 806">
                <a:extLst>
                  <a:ext uri="{FF2B5EF4-FFF2-40B4-BE49-F238E27FC236}">
                    <a16:creationId xmlns:a16="http://schemas.microsoft.com/office/drawing/2014/main" id="{9EA0C08F-3D64-4F9D-8CCC-4FAD9A86D708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8" name="楕円 807">
                <a:extLst>
                  <a:ext uri="{FF2B5EF4-FFF2-40B4-BE49-F238E27FC236}">
                    <a16:creationId xmlns:a16="http://schemas.microsoft.com/office/drawing/2014/main" id="{EAB0293E-5CAF-4516-8EE2-0A93193A2AF2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9" name="楕円 808">
                <a:extLst>
                  <a:ext uri="{FF2B5EF4-FFF2-40B4-BE49-F238E27FC236}">
                    <a16:creationId xmlns:a16="http://schemas.microsoft.com/office/drawing/2014/main" id="{5D79B1BF-FBA2-46F7-A137-324BEAEB6847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0" name="楕円 809">
                <a:extLst>
                  <a:ext uri="{FF2B5EF4-FFF2-40B4-BE49-F238E27FC236}">
                    <a16:creationId xmlns:a16="http://schemas.microsoft.com/office/drawing/2014/main" id="{E972D0B5-13DA-4443-9CEA-2F4777B728CC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1" name="楕円 810">
                <a:extLst>
                  <a:ext uri="{FF2B5EF4-FFF2-40B4-BE49-F238E27FC236}">
                    <a16:creationId xmlns:a16="http://schemas.microsoft.com/office/drawing/2014/main" id="{A4E6957A-9851-4D6D-9DAA-C1F77EBA545E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2" name="楕円 811">
                <a:extLst>
                  <a:ext uri="{FF2B5EF4-FFF2-40B4-BE49-F238E27FC236}">
                    <a16:creationId xmlns:a16="http://schemas.microsoft.com/office/drawing/2014/main" id="{F9E2398A-0B21-49D9-B328-0C6BA57A4F61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3" name="楕円 812">
                <a:extLst>
                  <a:ext uri="{FF2B5EF4-FFF2-40B4-BE49-F238E27FC236}">
                    <a16:creationId xmlns:a16="http://schemas.microsoft.com/office/drawing/2014/main" id="{2BFA2BC8-0761-49C3-A0D7-BDB04591B05B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4" name="楕円 813">
                <a:extLst>
                  <a:ext uri="{FF2B5EF4-FFF2-40B4-BE49-F238E27FC236}">
                    <a16:creationId xmlns:a16="http://schemas.microsoft.com/office/drawing/2014/main" id="{74481379-E596-4AB3-A44A-BED363DFFEBB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5" name="楕円 814">
                <a:extLst>
                  <a:ext uri="{FF2B5EF4-FFF2-40B4-BE49-F238E27FC236}">
                    <a16:creationId xmlns:a16="http://schemas.microsoft.com/office/drawing/2014/main" id="{CC8B38CE-1FD9-4491-AC99-5B64B77175DD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6" name="楕円 815">
                <a:extLst>
                  <a:ext uri="{FF2B5EF4-FFF2-40B4-BE49-F238E27FC236}">
                    <a16:creationId xmlns:a16="http://schemas.microsoft.com/office/drawing/2014/main" id="{FF7E601C-5D5B-4C9F-B093-777353590595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7" name="楕円 816">
                <a:extLst>
                  <a:ext uri="{FF2B5EF4-FFF2-40B4-BE49-F238E27FC236}">
                    <a16:creationId xmlns:a16="http://schemas.microsoft.com/office/drawing/2014/main" id="{098136DF-EFD8-4230-84BB-422D195D78E5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8" name="楕円 817">
                <a:extLst>
                  <a:ext uri="{FF2B5EF4-FFF2-40B4-BE49-F238E27FC236}">
                    <a16:creationId xmlns:a16="http://schemas.microsoft.com/office/drawing/2014/main" id="{F17B7392-2AEC-444D-8D38-751CE3C38CB8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9" name="楕円 818">
                <a:extLst>
                  <a:ext uri="{FF2B5EF4-FFF2-40B4-BE49-F238E27FC236}">
                    <a16:creationId xmlns:a16="http://schemas.microsoft.com/office/drawing/2014/main" id="{600121FA-EBDF-41FA-B136-FFB00A3BFA42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0" name="楕円 819">
                <a:extLst>
                  <a:ext uri="{FF2B5EF4-FFF2-40B4-BE49-F238E27FC236}">
                    <a16:creationId xmlns:a16="http://schemas.microsoft.com/office/drawing/2014/main" id="{9749F20D-EA60-40D2-A6AA-A39091EDF7F5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21" name="グループ化 820">
                <a:extLst>
                  <a:ext uri="{FF2B5EF4-FFF2-40B4-BE49-F238E27FC236}">
                    <a16:creationId xmlns:a16="http://schemas.microsoft.com/office/drawing/2014/main" id="{A6B4F30C-AC40-45DC-81B8-9B881A42F260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843" name="楕円 842">
                  <a:extLst>
                    <a:ext uri="{FF2B5EF4-FFF2-40B4-BE49-F238E27FC236}">
                      <a16:creationId xmlns:a16="http://schemas.microsoft.com/office/drawing/2014/main" id="{4389CDB8-C744-44A5-9D93-A965893B806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4" name="正方形/長方形 843">
                  <a:extLst>
                    <a:ext uri="{FF2B5EF4-FFF2-40B4-BE49-F238E27FC236}">
                      <a16:creationId xmlns:a16="http://schemas.microsoft.com/office/drawing/2014/main" id="{3B1B2C8E-BD78-4AE3-B29D-29D2E20C894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2" name="グループ化 821">
                <a:extLst>
                  <a:ext uri="{FF2B5EF4-FFF2-40B4-BE49-F238E27FC236}">
                    <a16:creationId xmlns:a16="http://schemas.microsoft.com/office/drawing/2014/main" id="{7D6926BC-89E3-42DD-8728-5A7E05934C31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841" name="楕円 840">
                  <a:extLst>
                    <a:ext uri="{FF2B5EF4-FFF2-40B4-BE49-F238E27FC236}">
                      <a16:creationId xmlns:a16="http://schemas.microsoft.com/office/drawing/2014/main" id="{64405890-BED0-4240-8D76-25411AC4234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2" name="正方形/長方形 841">
                  <a:extLst>
                    <a:ext uri="{FF2B5EF4-FFF2-40B4-BE49-F238E27FC236}">
                      <a16:creationId xmlns:a16="http://schemas.microsoft.com/office/drawing/2014/main" id="{EA0FD98A-A30F-445A-9944-E4969F0DA0E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3" name="グループ化 822">
                <a:extLst>
                  <a:ext uri="{FF2B5EF4-FFF2-40B4-BE49-F238E27FC236}">
                    <a16:creationId xmlns:a16="http://schemas.microsoft.com/office/drawing/2014/main" id="{3E7A9AAF-9077-45F5-87C6-B0D68D25CC2D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839" name="楕円 838">
                  <a:extLst>
                    <a:ext uri="{FF2B5EF4-FFF2-40B4-BE49-F238E27FC236}">
                      <a16:creationId xmlns:a16="http://schemas.microsoft.com/office/drawing/2014/main" id="{251126EC-3F36-4AF3-AEDB-92F73650E2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0" name="正方形/長方形 839">
                  <a:extLst>
                    <a:ext uri="{FF2B5EF4-FFF2-40B4-BE49-F238E27FC236}">
                      <a16:creationId xmlns:a16="http://schemas.microsoft.com/office/drawing/2014/main" id="{D4DEEF40-D844-43A2-91C8-6B3D031B136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4" name="グループ化 823">
                <a:extLst>
                  <a:ext uri="{FF2B5EF4-FFF2-40B4-BE49-F238E27FC236}">
                    <a16:creationId xmlns:a16="http://schemas.microsoft.com/office/drawing/2014/main" id="{4BCC0DE9-4971-4275-AFB7-664758EF9FB7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837" name="楕円 836">
                  <a:extLst>
                    <a:ext uri="{FF2B5EF4-FFF2-40B4-BE49-F238E27FC236}">
                      <a16:creationId xmlns:a16="http://schemas.microsoft.com/office/drawing/2014/main" id="{CA277E13-6054-4C6A-B06F-BD133D89E7A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8" name="正方形/長方形 837">
                  <a:extLst>
                    <a:ext uri="{FF2B5EF4-FFF2-40B4-BE49-F238E27FC236}">
                      <a16:creationId xmlns:a16="http://schemas.microsoft.com/office/drawing/2014/main" id="{D740D1B9-5019-4BEC-B16A-3D9784FEDB6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5" name="グループ化 824">
                <a:extLst>
                  <a:ext uri="{FF2B5EF4-FFF2-40B4-BE49-F238E27FC236}">
                    <a16:creationId xmlns:a16="http://schemas.microsoft.com/office/drawing/2014/main" id="{9529071E-7AEF-4B0B-BD50-04D4B51E4157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835" name="楕円 834">
                  <a:extLst>
                    <a:ext uri="{FF2B5EF4-FFF2-40B4-BE49-F238E27FC236}">
                      <a16:creationId xmlns:a16="http://schemas.microsoft.com/office/drawing/2014/main" id="{53691918-E710-4881-B092-442CC39E87C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6" name="正方形/長方形 835">
                  <a:extLst>
                    <a:ext uri="{FF2B5EF4-FFF2-40B4-BE49-F238E27FC236}">
                      <a16:creationId xmlns:a16="http://schemas.microsoft.com/office/drawing/2014/main" id="{90DE9860-41C9-4B7F-BD88-E049FE53355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6" name="グループ化 825">
                <a:extLst>
                  <a:ext uri="{FF2B5EF4-FFF2-40B4-BE49-F238E27FC236}">
                    <a16:creationId xmlns:a16="http://schemas.microsoft.com/office/drawing/2014/main" id="{2610E9FF-B644-4FBC-A0BC-9D50A31A91E3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833" name="楕円 832">
                  <a:extLst>
                    <a:ext uri="{FF2B5EF4-FFF2-40B4-BE49-F238E27FC236}">
                      <a16:creationId xmlns:a16="http://schemas.microsoft.com/office/drawing/2014/main" id="{D26A1142-5DEF-40DE-A389-48006176C7B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4" name="正方形/長方形 833">
                  <a:extLst>
                    <a:ext uri="{FF2B5EF4-FFF2-40B4-BE49-F238E27FC236}">
                      <a16:creationId xmlns:a16="http://schemas.microsoft.com/office/drawing/2014/main" id="{C85C00CE-145E-4000-85F3-93448EF92FD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27" name="楕円 826">
                <a:extLst>
                  <a:ext uri="{FF2B5EF4-FFF2-40B4-BE49-F238E27FC236}">
                    <a16:creationId xmlns:a16="http://schemas.microsoft.com/office/drawing/2014/main" id="{6EFBCDFF-CCD8-406C-872C-E3CC51DC1A63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8" name="楕円 827">
                <a:extLst>
                  <a:ext uri="{FF2B5EF4-FFF2-40B4-BE49-F238E27FC236}">
                    <a16:creationId xmlns:a16="http://schemas.microsoft.com/office/drawing/2014/main" id="{1FD4B0F9-C23D-463F-9043-AE1F50E5299C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9" name="楕円 828">
                <a:extLst>
                  <a:ext uri="{FF2B5EF4-FFF2-40B4-BE49-F238E27FC236}">
                    <a16:creationId xmlns:a16="http://schemas.microsoft.com/office/drawing/2014/main" id="{20DB021A-8FFF-49B8-9639-CB6924CDB953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0" name="月 829">
                <a:extLst>
                  <a:ext uri="{FF2B5EF4-FFF2-40B4-BE49-F238E27FC236}">
                    <a16:creationId xmlns:a16="http://schemas.microsoft.com/office/drawing/2014/main" id="{AD624632-2C06-4E7D-838B-0CC127FCF7F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1" name="アーチ 830">
                <a:extLst>
                  <a:ext uri="{FF2B5EF4-FFF2-40B4-BE49-F238E27FC236}">
                    <a16:creationId xmlns:a16="http://schemas.microsoft.com/office/drawing/2014/main" id="{8F7517E5-0E0C-4E06-8A3B-C549612B1A3C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2" name="アーチ 831">
                <a:extLst>
                  <a:ext uri="{FF2B5EF4-FFF2-40B4-BE49-F238E27FC236}">
                    <a16:creationId xmlns:a16="http://schemas.microsoft.com/office/drawing/2014/main" id="{EB9AD0EB-1FC9-42A7-B545-16CCC191F95A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FDCD9F3-849E-4CC2-9CA6-1ABE31AE8F8E}"/>
              </a:ext>
            </a:extLst>
          </p:cNvPr>
          <p:cNvGrpSpPr>
            <a:grpSpLocks noChangeAspect="1"/>
          </p:cNvGrpSpPr>
          <p:nvPr/>
        </p:nvGrpSpPr>
        <p:grpSpPr>
          <a:xfrm>
            <a:off x="2987188" y="1529516"/>
            <a:ext cx="720000" cy="720000"/>
            <a:chOff x="-37511" y="106817"/>
            <a:chExt cx="3798829" cy="3827307"/>
          </a:xfrm>
        </p:grpSpPr>
        <p:grpSp>
          <p:nvGrpSpPr>
            <p:cNvPr id="717" name="グループ化 716">
              <a:extLst>
                <a:ext uri="{FF2B5EF4-FFF2-40B4-BE49-F238E27FC236}">
                  <a16:creationId xmlns:a16="http://schemas.microsoft.com/office/drawing/2014/main" id="{E693995F-CFA4-4073-B592-443CA36D5821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789" name="楕円 788">
                <a:extLst>
                  <a:ext uri="{FF2B5EF4-FFF2-40B4-BE49-F238E27FC236}">
                    <a16:creationId xmlns:a16="http://schemas.microsoft.com/office/drawing/2014/main" id="{D662A6AC-0C04-4CE1-845A-EBAA65CCCBAB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0" name="正方形/長方形 789">
                <a:extLst>
                  <a:ext uri="{FF2B5EF4-FFF2-40B4-BE49-F238E27FC236}">
                    <a16:creationId xmlns:a16="http://schemas.microsoft.com/office/drawing/2014/main" id="{340888E5-8082-4494-990C-4B2DD86E3523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18" name="グループ化 717">
              <a:extLst>
                <a:ext uri="{FF2B5EF4-FFF2-40B4-BE49-F238E27FC236}">
                  <a16:creationId xmlns:a16="http://schemas.microsoft.com/office/drawing/2014/main" id="{6438A7CC-BC90-4D33-B6FA-A1617229DFA5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719" name="グループ化 718">
                <a:extLst>
                  <a:ext uri="{FF2B5EF4-FFF2-40B4-BE49-F238E27FC236}">
                    <a16:creationId xmlns:a16="http://schemas.microsoft.com/office/drawing/2014/main" id="{C917F8B9-2410-4AD7-89EF-E12A9FF9EA62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787" name="楕円 786">
                  <a:extLst>
                    <a:ext uri="{FF2B5EF4-FFF2-40B4-BE49-F238E27FC236}">
                      <a16:creationId xmlns:a16="http://schemas.microsoft.com/office/drawing/2014/main" id="{08A746FC-F462-4CA7-825E-43D6538DFA7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8" name="正方形/長方形 787">
                  <a:extLst>
                    <a:ext uri="{FF2B5EF4-FFF2-40B4-BE49-F238E27FC236}">
                      <a16:creationId xmlns:a16="http://schemas.microsoft.com/office/drawing/2014/main" id="{8B4A6E6E-6B20-4330-B3CA-685ED6A57C7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0" name="グループ化 719">
                <a:extLst>
                  <a:ext uri="{FF2B5EF4-FFF2-40B4-BE49-F238E27FC236}">
                    <a16:creationId xmlns:a16="http://schemas.microsoft.com/office/drawing/2014/main" id="{D37A8FEF-4143-4E9F-9C0F-589F6F38B8DC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785" name="楕円 784">
                  <a:extLst>
                    <a:ext uri="{FF2B5EF4-FFF2-40B4-BE49-F238E27FC236}">
                      <a16:creationId xmlns:a16="http://schemas.microsoft.com/office/drawing/2014/main" id="{F0D02322-9737-4A3D-8471-966EF91143E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6" name="正方形/長方形 785">
                  <a:extLst>
                    <a:ext uri="{FF2B5EF4-FFF2-40B4-BE49-F238E27FC236}">
                      <a16:creationId xmlns:a16="http://schemas.microsoft.com/office/drawing/2014/main" id="{06D2BE50-DE93-4869-BD4B-DFBCA655700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1" name="グループ化 720">
                <a:extLst>
                  <a:ext uri="{FF2B5EF4-FFF2-40B4-BE49-F238E27FC236}">
                    <a16:creationId xmlns:a16="http://schemas.microsoft.com/office/drawing/2014/main" id="{1382F4A7-88BB-4FDD-89BA-0E113478964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783" name="楕円 782">
                  <a:extLst>
                    <a:ext uri="{FF2B5EF4-FFF2-40B4-BE49-F238E27FC236}">
                      <a16:creationId xmlns:a16="http://schemas.microsoft.com/office/drawing/2014/main" id="{9E3BEBFF-81D9-41EE-B987-C7E8913D13E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4" name="正方形/長方形 783">
                  <a:extLst>
                    <a:ext uri="{FF2B5EF4-FFF2-40B4-BE49-F238E27FC236}">
                      <a16:creationId xmlns:a16="http://schemas.microsoft.com/office/drawing/2014/main" id="{F32DE3CF-48D9-447D-BFBB-E133CD71722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2" name="グループ化 721">
                <a:extLst>
                  <a:ext uri="{FF2B5EF4-FFF2-40B4-BE49-F238E27FC236}">
                    <a16:creationId xmlns:a16="http://schemas.microsoft.com/office/drawing/2014/main" id="{D09E0933-7C55-4AA6-AB1B-9D162A61BE0F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781" name="楕円 780">
                  <a:extLst>
                    <a:ext uri="{FF2B5EF4-FFF2-40B4-BE49-F238E27FC236}">
                      <a16:creationId xmlns:a16="http://schemas.microsoft.com/office/drawing/2014/main" id="{35BECB0E-6FEC-4DD7-A422-EE7EC622462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2" name="正方形/長方形 781">
                  <a:extLst>
                    <a:ext uri="{FF2B5EF4-FFF2-40B4-BE49-F238E27FC236}">
                      <a16:creationId xmlns:a16="http://schemas.microsoft.com/office/drawing/2014/main" id="{8C0CDD94-83ED-4BC2-BFA3-3412637B446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3" name="グループ化 722">
                <a:extLst>
                  <a:ext uri="{FF2B5EF4-FFF2-40B4-BE49-F238E27FC236}">
                    <a16:creationId xmlns:a16="http://schemas.microsoft.com/office/drawing/2014/main" id="{D32B054A-FEFD-4044-87A0-B2790EDC8946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779" name="楕円 778">
                  <a:extLst>
                    <a:ext uri="{FF2B5EF4-FFF2-40B4-BE49-F238E27FC236}">
                      <a16:creationId xmlns:a16="http://schemas.microsoft.com/office/drawing/2014/main" id="{9372B531-FCB5-4EDB-8087-025CC6BFBD8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0" name="正方形/長方形 779">
                  <a:extLst>
                    <a:ext uri="{FF2B5EF4-FFF2-40B4-BE49-F238E27FC236}">
                      <a16:creationId xmlns:a16="http://schemas.microsoft.com/office/drawing/2014/main" id="{25EEE8F1-C49A-4910-9F13-2BA71790A3A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4" name="グループ化 723">
                <a:extLst>
                  <a:ext uri="{FF2B5EF4-FFF2-40B4-BE49-F238E27FC236}">
                    <a16:creationId xmlns:a16="http://schemas.microsoft.com/office/drawing/2014/main" id="{6322B7AB-CA96-48BF-B28E-63139613276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777" name="楕円 776">
                  <a:extLst>
                    <a:ext uri="{FF2B5EF4-FFF2-40B4-BE49-F238E27FC236}">
                      <a16:creationId xmlns:a16="http://schemas.microsoft.com/office/drawing/2014/main" id="{F0615DBD-A022-4C35-AEAC-EE3C780711A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8" name="正方形/長方形 777">
                  <a:extLst>
                    <a:ext uri="{FF2B5EF4-FFF2-40B4-BE49-F238E27FC236}">
                      <a16:creationId xmlns:a16="http://schemas.microsoft.com/office/drawing/2014/main" id="{6DA707D4-8A77-4E4F-BB76-FA358EACD29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5" name="グループ化 724">
                <a:extLst>
                  <a:ext uri="{FF2B5EF4-FFF2-40B4-BE49-F238E27FC236}">
                    <a16:creationId xmlns:a16="http://schemas.microsoft.com/office/drawing/2014/main" id="{6E38B957-737D-4D15-971B-0612FAC49B4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775" name="楕円 774">
                  <a:extLst>
                    <a:ext uri="{FF2B5EF4-FFF2-40B4-BE49-F238E27FC236}">
                      <a16:creationId xmlns:a16="http://schemas.microsoft.com/office/drawing/2014/main" id="{9A86C9B8-EFC4-4FEF-97DD-279CDA2BC0D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6" name="正方形/長方形 775">
                  <a:extLst>
                    <a:ext uri="{FF2B5EF4-FFF2-40B4-BE49-F238E27FC236}">
                      <a16:creationId xmlns:a16="http://schemas.microsoft.com/office/drawing/2014/main" id="{4D31C05B-ABFC-4FAD-AB8A-73264B31C69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6" name="グループ化 725">
                <a:extLst>
                  <a:ext uri="{FF2B5EF4-FFF2-40B4-BE49-F238E27FC236}">
                    <a16:creationId xmlns:a16="http://schemas.microsoft.com/office/drawing/2014/main" id="{30FB766F-F076-43AD-82B3-D714A1527ED5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773" name="楕円 772">
                  <a:extLst>
                    <a:ext uri="{FF2B5EF4-FFF2-40B4-BE49-F238E27FC236}">
                      <a16:creationId xmlns:a16="http://schemas.microsoft.com/office/drawing/2014/main" id="{D8ACB66E-041E-494F-B164-D4A689B9230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4" name="正方形/長方形 773">
                  <a:extLst>
                    <a:ext uri="{FF2B5EF4-FFF2-40B4-BE49-F238E27FC236}">
                      <a16:creationId xmlns:a16="http://schemas.microsoft.com/office/drawing/2014/main" id="{144F650A-8D40-4A50-BC37-21FF7DB71F3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7" name="グループ化 726">
                <a:extLst>
                  <a:ext uri="{FF2B5EF4-FFF2-40B4-BE49-F238E27FC236}">
                    <a16:creationId xmlns:a16="http://schemas.microsoft.com/office/drawing/2014/main" id="{C709CE9D-102F-428E-9E81-5445821965AB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771" name="楕円 770">
                  <a:extLst>
                    <a:ext uri="{FF2B5EF4-FFF2-40B4-BE49-F238E27FC236}">
                      <a16:creationId xmlns:a16="http://schemas.microsoft.com/office/drawing/2014/main" id="{992D9814-4DDD-4CA0-AC88-F1BCCB80EF4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2" name="正方形/長方形 771">
                  <a:extLst>
                    <a:ext uri="{FF2B5EF4-FFF2-40B4-BE49-F238E27FC236}">
                      <a16:creationId xmlns:a16="http://schemas.microsoft.com/office/drawing/2014/main" id="{2CFECEB2-700B-4632-AFAB-79424BA80E6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28" name="楕円 727">
                <a:extLst>
                  <a:ext uri="{FF2B5EF4-FFF2-40B4-BE49-F238E27FC236}">
                    <a16:creationId xmlns:a16="http://schemas.microsoft.com/office/drawing/2014/main" id="{16FD6A54-17C2-4F58-A952-4B0E5E9C9FE6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9" name="楕円 728">
                <a:extLst>
                  <a:ext uri="{FF2B5EF4-FFF2-40B4-BE49-F238E27FC236}">
                    <a16:creationId xmlns:a16="http://schemas.microsoft.com/office/drawing/2014/main" id="{EBB778F4-3376-4FF7-A5DB-B1F4D79AB456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0" name="楕円 729">
                <a:extLst>
                  <a:ext uri="{FF2B5EF4-FFF2-40B4-BE49-F238E27FC236}">
                    <a16:creationId xmlns:a16="http://schemas.microsoft.com/office/drawing/2014/main" id="{4F00976F-430B-4518-9866-783A43722C7B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1" name="楕円 730">
                <a:extLst>
                  <a:ext uri="{FF2B5EF4-FFF2-40B4-BE49-F238E27FC236}">
                    <a16:creationId xmlns:a16="http://schemas.microsoft.com/office/drawing/2014/main" id="{54FC8B44-FBF7-462D-B514-805D047CAD1C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2" name="楕円 731">
                <a:extLst>
                  <a:ext uri="{FF2B5EF4-FFF2-40B4-BE49-F238E27FC236}">
                    <a16:creationId xmlns:a16="http://schemas.microsoft.com/office/drawing/2014/main" id="{A6774F0C-D525-4D4D-8EF3-665C73AB576A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3" name="楕円 732">
                <a:extLst>
                  <a:ext uri="{FF2B5EF4-FFF2-40B4-BE49-F238E27FC236}">
                    <a16:creationId xmlns:a16="http://schemas.microsoft.com/office/drawing/2014/main" id="{E7CC9DA4-F13C-4726-BBC6-06DB69F0A6DD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4" name="楕円 733">
                <a:extLst>
                  <a:ext uri="{FF2B5EF4-FFF2-40B4-BE49-F238E27FC236}">
                    <a16:creationId xmlns:a16="http://schemas.microsoft.com/office/drawing/2014/main" id="{5C722E3D-BBBA-4D44-A623-45BE970F9ABA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5" name="楕円 734">
                <a:extLst>
                  <a:ext uri="{FF2B5EF4-FFF2-40B4-BE49-F238E27FC236}">
                    <a16:creationId xmlns:a16="http://schemas.microsoft.com/office/drawing/2014/main" id="{50A197B3-6A02-4CF0-9819-23E348C873BA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6" name="楕円 735">
                <a:extLst>
                  <a:ext uri="{FF2B5EF4-FFF2-40B4-BE49-F238E27FC236}">
                    <a16:creationId xmlns:a16="http://schemas.microsoft.com/office/drawing/2014/main" id="{5172362E-63FF-439E-9842-C4904572CBAC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7" name="楕円 736">
                <a:extLst>
                  <a:ext uri="{FF2B5EF4-FFF2-40B4-BE49-F238E27FC236}">
                    <a16:creationId xmlns:a16="http://schemas.microsoft.com/office/drawing/2014/main" id="{B4ECAEB8-0D82-49A4-BEF2-82384FA3D954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8" name="楕円 737">
                <a:extLst>
                  <a:ext uri="{FF2B5EF4-FFF2-40B4-BE49-F238E27FC236}">
                    <a16:creationId xmlns:a16="http://schemas.microsoft.com/office/drawing/2014/main" id="{397E0E1D-B913-4BE1-BCF5-0EB79FE5299C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9" name="楕円 738">
                <a:extLst>
                  <a:ext uri="{FF2B5EF4-FFF2-40B4-BE49-F238E27FC236}">
                    <a16:creationId xmlns:a16="http://schemas.microsoft.com/office/drawing/2014/main" id="{C0C77BCD-25B5-4446-A73E-E5D9B6DC214B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0" name="楕円 739">
                <a:extLst>
                  <a:ext uri="{FF2B5EF4-FFF2-40B4-BE49-F238E27FC236}">
                    <a16:creationId xmlns:a16="http://schemas.microsoft.com/office/drawing/2014/main" id="{3E63C221-CAC9-40F7-B99B-EB720ECADD4A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1" name="楕円 740">
                <a:extLst>
                  <a:ext uri="{FF2B5EF4-FFF2-40B4-BE49-F238E27FC236}">
                    <a16:creationId xmlns:a16="http://schemas.microsoft.com/office/drawing/2014/main" id="{1AA8993F-4E21-4AF1-BA8D-639FD3F3DEA6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2" name="楕円 741">
                <a:extLst>
                  <a:ext uri="{FF2B5EF4-FFF2-40B4-BE49-F238E27FC236}">
                    <a16:creationId xmlns:a16="http://schemas.microsoft.com/office/drawing/2014/main" id="{9F742256-BA25-458E-B8F4-76B7F7478751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3" name="楕円 742">
                <a:extLst>
                  <a:ext uri="{FF2B5EF4-FFF2-40B4-BE49-F238E27FC236}">
                    <a16:creationId xmlns:a16="http://schemas.microsoft.com/office/drawing/2014/main" id="{E1348E58-F7DB-4EBA-9A97-209B8923717E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4" name="楕円 743">
                <a:extLst>
                  <a:ext uri="{FF2B5EF4-FFF2-40B4-BE49-F238E27FC236}">
                    <a16:creationId xmlns:a16="http://schemas.microsoft.com/office/drawing/2014/main" id="{29A976BF-2597-4A1E-8074-D9B127680CF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5" name="楕円 744">
                <a:extLst>
                  <a:ext uri="{FF2B5EF4-FFF2-40B4-BE49-F238E27FC236}">
                    <a16:creationId xmlns:a16="http://schemas.microsoft.com/office/drawing/2014/main" id="{3E8F857A-C1B9-4026-BC4C-E2B2CABE1E4A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6" name="楕円 745">
                <a:extLst>
                  <a:ext uri="{FF2B5EF4-FFF2-40B4-BE49-F238E27FC236}">
                    <a16:creationId xmlns:a16="http://schemas.microsoft.com/office/drawing/2014/main" id="{92DEA9BC-DAD2-40C9-B31A-753F9AF9D749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47" name="グループ化 746">
                <a:extLst>
                  <a:ext uri="{FF2B5EF4-FFF2-40B4-BE49-F238E27FC236}">
                    <a16:creationId xmlns:a16="http://schemas.microsoft.com/office/drawing/2014/main" id="{D854AC61-0538-429B-9297-64BAA5A6AA44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769" name="楕円 768">
                  <a:extLst>
                    <a:ext uri="{FF2B5EF4-FFF2-40B4-BE49-F238E27FC236}">
                      <a16:creationId xmlns:a16="http://schemas.microsoft.com/office/drawing/2014/main" id="{5E210CA0-C7E5-46A0-B3C9-A41F3E2063D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0" name="正方形/長方形 769">
                  <a:extLst>
                    <a:ext uri="{FF2B5EF4-FFF2-40B4-BE49-F238E27FC236}">
                      <a16:creationId xmlns:a16="http://schemas.microsoft.com/office/drawing/2014/main" id="{E712B3C0-E8E4-4279-925A-9A4EB7767C8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8" name="グループ化 747">
                <a:extLst>
                  <a:ext uri="{FF2B5EF4-FFF2-40B4-BE49-F238E27FC236}">
                    <a16:creationId xmlns:a16="http://schemas.microsoft.com/office/drawing/2014/main" id="{4E61CDDF-5374-45D5-AFB4-2899F048890A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767" name="楕円 766">
                  <a:extLst>
                    <a:ext uri="{FF2B5EF4-FFF2-40B4-BE49-F238E27FC236}">
                      <a16:creationId xmlns:a16="http://schemas.microsoft.com/office/drawing/2014/main" id="{F15B58FB-F904-4522-ACD3-7EC81E5CE3D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8" name="正方形/長方形 767">
                  <a:extLst>
                    <a:ext uri="{FF2B5EF4-FFF2-40B4-BE49-F238E27FC236}">
                      <a16:creationId xmlns:a16="http://schemas.microsoft.com/office/drawing/2014/main" id="{D467865D-992B-4CE1-8BA6-2A7B047AB97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9" name="グループ化 748">
                <a:extLst>
                  <a:ext uri="{FF2B5EF4-FFF2-40B4-BE49-F238E27FC236}">
                    <a16:creationId xmlns:a16="http://schemas.microsoft.com/office/drawing/2014/main" id="{E59D1DBB-A66A-40AA-BB50-7ECC34953ED3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765" name="楕円 764">
                  <a:extLst>
                    <a:ext uri="{FF2B5EF4-FFF2-40B4-BE49-F238E27FC236}">
                      <a16:creationId xmlns:a16="http://schemas.microsoft.com/office/drawing/2014/main" id="{0FEDD577-B94A-4B49-B97D-0A8CDCBB7F1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6" name="正方形/長方形 765">
                  <a:extLst>
                    <a:ext uri="{FF2B5EF4-FFF2-40B4-BE49-F238E27FC236}">
                      <a16:creationId xmlns:a16="http://schemas.microsoft.com/office/drawing/2014/main" id="{743F4A73-022D-447C-95CC-71D7DF5327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0" name="グループ化 749">
                <a:extLst>
                  <a:ext uri="{FF2B5EF4-FFF2-40B4-BE49-F238E27FC236}">
                    <a16:creationId xmlns:a16="http://schemas.microsoft.com/office/drawing/2014/main" id="{56643008-F1B6-45F4-9A80-5CFEA1BFF537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763" name="楕円 762">
                  <a:extLst>
                    <a:ext uri="{FF2B5EF4-FFF2-40B4-BE49-F238E27FC236}">
                      <a16:creationId xmlns:a16="http://schemas.microsoft.com/office/drawing/2014/main" id="{C1BA0C3C-0CC2-45B5-9C3F-FF968B01988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4" name="正方形/長方形 763">
                  <a:extLst>
                    <a:ext uri="{FF2B5EF4-FFF2-40B4-BE49-F238E27FC236}">
                      <a16:creationId xmlns:a16="http://schemas.microsoft.com/office/drawing/2014/main" id="{E5D46069-6D96-469E-B0FC-2B2B3DA1D12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1" name="グループ化 750">
                <a:extLst>
                  <a:ext uri="{FF2B5EF4-FFF2-40B4-BE49-F238E27FC236}">
                    <a16:creationId xmlns:a16="http://schemas.microsoft.com/office/drawing/2014/main" id="{3537AEB3-E46C-4689-A381-C4809B1A7858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761" name="楕円 760">
                  <a:extLst>
                    <a:ext uri="{FF2B5EF4-FFF2-40B4-BE49-F238E27FC236}">
                      <a16:creationId xmlns:a16="http://schemas.microsoft.com/office/drawing/2014/main" id="{16B69434-BA36-4B7A-B473-FBABFBA0D3B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2" name="正方形/長方形 761">
                  <a:extLst>
                    <a:ext uri="{FF2B5EF4-FFF2-40B4-BE49-F238E27FC236}">
                      <a16:creationId xmlns:a16="http://schemas.microsoft.com/office/drawing/2014/main" id="{DA3A53E6-0D5F-4FD7-8479-46D5C8E4A3B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2" name="グループ化 751">
                <a:extLst>
                  <a:ext uri="{FF2B5EF4-FFF2-40B4-BE49-F238E27FC236}">
                    <a16:creationId xmlns:a16="http://schemas.microsoft.com/office/drawing/2014/main" id="{6A800300-445A-4CD4-AE43-D52204090A0E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759" name="楕円 758">
                  <a:extLst>
                    <a:ext uri="{FF2B5EF4-FFF2-40B4-BE49-F238E27FC236}">
                      <a16:creationId xmlns:a16="http://schemas.microsoft.com/office/drawing/2014/main" id="{497FEDDF-2180-4D70-A505-3CD66CD8C03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0" name="正方形/長方形 759">
                  <a:extLst>
                    <a:ext uri="{FF2B5EF4-FFF2-40B4-BE49-F238E27FC236}">
                      <a16:creationId xmlns:a16="http://schemas.microsoft.com/office/drawing/2014/main" id="{C85C1B17-BB95-49EC-A115-78C12206A90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53" name="楕円 752">
                <a:extLst>
                  <a:ext uri="{FF2B5EF4-FFF2-40B4-BE49-F238E27FC236}">
                    <a16:creationId xmlns:a16="http://schemas.microsoft.com/office/drawing/2014/main" id="{8CF897EA-0C00-4974-BD60-8761703A1A71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4" name="楕円 753">
                <a:extLst>
                  <a:ext uri="{FF2B5EF4-FFF2-40B4-BE49-F238E27FC236}">
                    <a16:creationId xmlns:a16="http://schemas.microsoft.com/office/drawing/2014/main" id="{F7982558-5EBC-45B9-B901-BD600143657B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5" name="楕円 754">
                <a:extLst>
                  <a:ext uri="{FF2B5EF4-FFF2-40B4-BE49-F238E27FC236}">
                    <a16:creationId xmlns:a16="http://schemas.microsoft.com/office/drawing/2014/main" id="{632C0FCB-2061-4C45-B326-B7045A1FA83B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6" name="月 755">
                <a:extLst>
                  <a:ext uri="{FF2B5EF4-FFF2-40B4-BE49-F238E27FC236}">
                    <a16:creationId xmlns:a16="http://schemas.microsoft.com/office/drawing/2014/main" id="{96887C20-FC47-4DE3-8135-40C6C22762B4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7" name="アーチ 756">
                <a:extLst>
                  <a:ext uri="{FF2B5EF4-FFF2-40B4-BE49-F238E27FC236}">
                    <a16:creationId xmlns:a16="http://schemas.microsoft.com/office/drawing/2014/main" id="{6BF5806D-A89F-4A43-A073-8999221579EB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8" name="アーチ 757">
                <a:extLst>
                  <a:ext uri="{FF2B5EF4-FFF2-40B4-BE49-F238E27FC236}">
                    <a16:creationId xmlns:a16="http://schemas.microsoft.com/office/drawing/2014/main" id="{86189427-B3FD-4D22-826F-5A4D8B4A695C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86A9F2A3-0034-451D-96F2-165F9A061711}"/>
              </a:ext>
            </a:extLst>
          </p:cNvPr>
          <p:cNvGrpSpPr>
            <a:grpSpLocks noChangeAspect="1"/>
          </p:cNvGrpSpPr>
          <p:nvPr/>
        </p:nvGrpSpPr>
        <p:grpSpPr>
          <a:xfrm>
            <a:off x="7870292" y="1471571"/>
            <a:ext cx="720000" cy="720000"/>
            <a:chOff x="-37511" y="106817"/>
            <a:chExt cx="3798829" cy="3827307"/>
          </a:xfrm>
        </p:grpSpPr>
        <p:grpSp>
          <p:nvGrpSpPr>
            <p:cNvPr id="643" name="グループ化 642">
              <a:extLst>
                <a:ext uri="{FF2B5EF4-FFF2-40B4-BE49-F238E27FC236}">
                  <a16:creationId xmlns:a16="http://schemas.microsoft.com/office/drawing/2014/main" id="{CD3ADDA4-F083-4A18-8636-D9A564CF0F67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715" name="楕円 714">
                <a:extLst>
                  <a:ext uri="{FF2B5EF4-FFF2-40B4-BE49-F238E27FC236}">
                    <a16:creationId xmlns:a16="http://schemas.microsoft.com/office/drawing/2014/main" id="{983132DE-397C-431F-A5E3-8DB85848AC73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6" name="正方形/長方形 715">
                <a:extLst>
                  <a:ext uri="{FF2B5EF4-FFF2-40B4-BE49-F238E27FC236}">
                    <a16:creationId xmlns:a16="http://schemas.microsoft.com/office/drawing/2014/main" id="{F869118A-387C-4450-8311-D0D069A70323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4" name="グループ化 643">
              <a:extLst>
                <a:ext uri="{FF2B5EF4-FFF2-40B4-BE49-F238E27FC236}">
                  <a16:creationId xmlns:a16="http://schemas.microsoft.com/office/drawing/2014/main" id="{FF6680F1-BEBB-4251-805D-38E5DA21851D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645" name="グループ化 644">
                <a:extLst>
                  <a:ext uri="{FF2B5EF4-FFF2-40B4-BE49-F238E27FC236}">
                    <a16:creationId xmlns:a16="http://schemas.microsoft.com/office/drawing/2014/main" id="{C8109731-9694-4D79-B05F-26F0A64A8CBC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713" name="楕円 712">
                  <a:extLst>
                    <a:ext uri="{FF2B5EF4-FFF2-40B4-BE49-F238E27FC236}">
                      <a16:creationId xmlns:a16="http://schemas.microsoft.com/office/drawing/2014/main" id="{7F47F930-7305-499B-BAA1-D325435051C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4" name="正方形/長方形 713">
                  <a:extLst>
                    <a:ext uri="{FF2B5EF4-FFF2-40B4-BE49-F238E27FC236}">
                      <a16:creationId xmlns:a16="http://schemas.microsoft.com/office/drawing/2014/main" id="{96204B78-0EE9-479E-9489-E3C94E3AC64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6" name="グループ化 645">
                <a:extLst>
                  <a:ext uri="{FF2B5EF4-FFF2-40B4-BE49-F238E27FC236}">
                    <a16:creationId xmlns:a16="http://schemas.microsoft.com/office/drawing/2014/main" id="{1398C2B9-A79A-4C69-BED7-A1DC29E06D17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711" name="楕円 710">
                  <a:extLst>
                    <a:ext uri="{FF2B5EF4-FFF2-40B4-BE49-F238E27FC236}">
                      <a16:creationId xmlns:a16="http://schemas.microsoft.com/office/drawing/2014/main" id="{CCC8B231-93CB-4172-99EA-D99F19ACD3A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2" name="正方形/長方形 711">
                  <a:extLst>
                    <a:ext uri="{FF2B5EF4-FFF2-40B4-BE49-F238E27FC236}">
                      <a16:creationId xmlns:a16="http://schemas.microsoft.com/office/drawing/2014/main" id="{9285DB4E-DD8A-4AD2-B02B-13ACD31D522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7" name="グループ化 646">
                <a:extLst>
                  <a:ext uri="{FF2B5EF4-FFF2-40B4-BE49-F238E27FC236}">
                    <a16:creationId xmlns:a16="http://schemas.microsoft.com/office/drawing/2014/main" id="{6BFF7585-0569-4B59-B677-BEB97B4BC91B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709" name="楕円 708">
                  <a:extLst>
                    <a:ext uri="{FF2B5EF4-FFF2-40B4-BE49-F238E27FC236}">
                      <a16:creationId xmlns:a16="http://schemas.microsoft.com/office/drawing/2014/main" id="{B4C98A1F-4F9B-41AC-939F-21452F40AB0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0" name="正方形/長方形 709">
                  <a:extLst>
                    <a:ext uri="{FF2B5EF4-FFF2-40B4-BE49-F238E27FC236}">
                      <a16:creationId xmlns:a16="http://schemas.microsoft.com/office/drawing/2014/main" id="{93D987E9-568B-4B62-A660-81F147B79B0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8" name="グループ化 647">
                <a:extLst>
                  <a:ext uri="{FF2B5EF4-FFF2-40B4-BE49-F238E27FC236}">
                    <a16:creationId xmlns:a16="http://schemas.microsoft.com/office/drawing/2014/main" id="{EA6FF2D8-F615-48AB-BA0C-6D31471949D9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707" name="楕円 706">
                  <a:extLst>
                    <a:ext uri="{FF2B5EF4-FFF2-40B4-BE49-F238E27FC236}">
                      <a16:creationId xmlns:a16="http://schemas.microsoft.com/office/drawing/2014/main" id="{CBC0AFB1-67F8-4D80-BFDB-F5853A365C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8" name="正方形/長方形 707">
                  <a:extLst>
                    <a:ext uri="{FF2B5EF4-FFF2-40B4-BE49-F238E27FC236}">
                      <a16:creationId xmlns:a16="http://schemas.microsoft.com/office/drawing/2014/main" id="{9374D689-0573-463D-8912-7CA077C91CF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9" name="グループ化 648">
                <a:extLst>
                  <a:ext uri="{FF2B5EF4-FFF2-40B4-BE49-F238E27FC236}">
                    <a16:creationId xmlns:a16="http://schemas.microsoft.com/office/drawing/2014/main" id="{8D7EFED5-B585-4EA1-A58F-15CE4A2623B0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705" name="楕円 704">
                  <a:extLst>
                    <a:ext uri="{FF2B5EF4-FFF2-40B4-BE49-F238E27FC236}">
                      <a16:creationId xmlns:a16="http://schemas.microsoft.com/office/drawing/2014/main" id="{4A462C8F-9DB4-46D8-88CA-C6D100267F8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6" name="正方形/長方形 705">
                  <a:extLst>
                    <a:ext uri="{FF2B5EF4-FFF2-40B4-BE49-F238E27FC236}">
                      <a16:creationId xmlns:a16="http://schemas.microsoft.com/office/drawing/2014/main" id="{AF12C581-9D25-4C55-A252-3C7B2557EA9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50" name="グループ化 649">
                <a:extLst>
                  <a:ext uri="{FF2B5EF4-FFF2-40B4-BE49-F238E27FC236}">
                    <a16:creationId xmlns:a16="http://schemas.microsoft.com/office/drawing/2014/main" id="{B7CFCB3C-05E1-4E79-8962-3F02D283D36A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703" name="楕円 702">
                  <a:extLst>
                    <a:ext uri="{FF2B5EF4-FFF2-40B4-BE49-F238E27FC236}">
                      <a16:creationId xmlns:a16="http://schemas.microsoft.com/office/drawing/2014/main" id="{4299040D-3B42-4A3E-BE85-013766F54CB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4" name="正方形/長方形 703">
                  <a:extLst>
                    <a:ext uri="{FF2B5EF4-FFF2-40B4-BE49-F238E27FC236}">
                      <a16:creationId xmlns:a16="http://schemas.microsoft.com/office/drawing/2014/main" id="{277C6221-D9E3-410F-A530-0EA13EDDB59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51" name="グループ化 650">
                <a:extLst>
                  <a:ext uri="{FF2B5EF4-FFF2-40B4-BE49-F238E27FC236}">
                    <a16:creationId xmlns:a16="http://schemas.microsoft.com/office/drawing/2014/main" id="{EFB41941-D741-44D6-91C0-93F9D22317E1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701" name="楕円 700">
                  <a:extLst>
                    <a:ext uri="{FF2B5EF4-FFF2-40B4-BE49-F238E27FC236}">
                      <a16:creationId xmlns:a16="http://schemas.microsoft.com/office/drawing/2014/main" id="{044F465E-0A0F-4558-A915-5409891BB69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2" name="正方形/長方形 701">
                  <a:extLst>
                    <a:ext uri="{FF2B5EF4-FFF2-40B4-BE49-F238E27FC236}">
                      <a16:creationId xmlns:a16="http://schemas.microsoft.com/office/drawing/2014/main" id="{B34AF8AB-9499-47DC-B497-046C35F9E0D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52" name="グループ化 651">
                <a:extLst>
                  <a:ext uri="{FF2B5EF4-FFF2-40B4-BE49-F238E27FC236}">
                    <a16:creationId xmlns:a16="http://schemas.microsoft.com/office/drawing/2014/main" id="{CD6DA948-64ED-4386-839E-75B6AE917991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699" name="楕円 698">
                  <a:extLst>
                    <a:ext uri="{FF2B5EF4-FFF2-40B4-BE49-F238E27FC236}">
                      <a16:creationId xmlns:a16="http://schemas.microsoft.com/office/drawing/2014/main" id="{8AC23EB3-C2F2-46F4-906F-525370BA9C4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0" name="正方形/長方形 699">
                  <a:extLst>
                    <a:ext uri="{FF2B5EF4-FFF2-40B4-BE49-F238E27FC236}">
                      <a16:creationId xmlns:a16="http://schemas.microsoft.com/office/drawing/2014/main" id="{C5EF28B5-25BD-4186-9472-D0F3AA325BC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53" name="グループ化 652">
                <a:extLst>
                  <a:ext uri="{FF2B5EF4-FFF2-40B4-BE49-F238E27FC236}">
                    <a16:creationId xmlns:a16="http://schemas.microsoft.com/office/drawing/2014/main" id="{40EAC3F1-672C-459D-B6CE-9D333E140236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697" name="楕円 696">
                  <a:extLst>
                    <a:ext uri="{FF2B5EF4-FFF2-40B4-BE49-F238E27FC236}">
                      <a16:creationId xmlns:a16="http://schemas.microsoft.com/office/drawing/2014/main" id="{2E881C2D-DE37-421C-AE42-5A934194850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8" name="正方形/長方形 697">
                  <a:extLst>
                    <a:ext uri="{FF2B5EF4-FFF2-40B4-BE49-F238E27FC236}">
                      <a16:creationId xmlns:a16="http://schemas.microsoft.com/office/drawing/2014/main" id="{B5EFBAB4-0B9D-428A-A773-CFD32EE9C39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54" name="楕円 653">
                <a:extLst>
                  <a:ext uri="{FF2B5EF4-FFF2-40B4-BE49-F238E27FC236}">
                    <a16:creationId xmlns:a16="http://schemas.microsoft.com/office/drawing/2014/main" id="{74B952DB-3A87-4907-B17D-45070DCA58FE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5" name="楕円 654">
                <a:extLst>
                  <a:ext uri="{FF2B5EF4-FFF2-40B4-BE49-F238E27FC236}">
                    <a16:creationId xmlns:a16="http://schemas.microsoft.com/office/drawing/2014/main" id="{186FF57C-6BF3-4C5A-BFCE-977346618E5D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6" name="楕円 655">
                <a:extLst>
                  <a:ext uri="{FF2B5EF4-FFF2-40B4-BE49-F238E27FC236}">
                    <a16:creationId xmlns:a16="http://schemas.microsoft.com/office/drawing/2014/main" id="{344B5FF3-1D59-4E61-AC73-388B71869EBD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7" name="楕円 656">
                <a:extLst>
                  <a:ext uri="{FF2B5EF4-FFF2-40B4-BE49-F238E27FC236}">
                    <a16:creationId xmlns:a16="http://schemas.microsoft.com/office/drawing/2014/main" id="{BFC71885-0CAA-43E2-B3DF-9DE61C08DC53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8" name="楕円 657">
                <a:extLst>
                  <a:ext uri="{FF2B5EF4-FFF2-40B4-BE49-F238E27FC236}">
                    <a16:creationId xmlns:a16="http://schemas.microsoft.com/office/drawing/2014/main" id="{D1F623D0-8198-423C-A741-D334FA1293C8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9" name="楕円 658">
                <a:extLst>
                  <a:ext uri="{FF2B5EF4-FFF2-40B4-BE49-F238E27FC236}">
                    <a16:creationId xmlns:a16="http://schemas.microsoft.com/office/drawing/2014/main" id="{AC7121B4-1B94-4E5D-A95B-815F01E2AFE3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0" name="楕円 659">
                <a:extLst>
                  <a:ext uri="{FF2B5EF4-FFF2-40B4-BE49-F238E27FC236}">
                    <a16:creationId xmlns:a16="http://schemas.microsoft.com/office/drawing/2014/main" id="{CFA01040-B481-4BE4-BB52-6479F41194B9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1" name="楕円 660">
                <a:extLst>
                  <a:ext uri="{FF2B5EF4-FFF2-40B4-BE49-F238E27FC236}">
                    <a16:creationId xmlns:a16="http://schemas.microsoft.com/office/drawing/2014/main" id="{CE24479D-4EF9-4F7C-B530-76CDBE1F07B5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2" name="楕円 661">
                <a:extLst>
                  <a:ext uri="{FF2B5EF4-FFF2-40B4-BE49-F238E27FC236}">
                    <a16:creationId xmlns:a16="http://schemas.microsoft.com/office/drawing/2014/main" id="{266AB24A-E003-47D3-A520-F6CF794612F9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3" name="楕円 662">
                <a:extLst>
                  <a:ext uri="{FF2B5EF4-FFF2-40B4-BE49-F238E27FC236}">
                    <a16:creationId xmlns:a16="http://schemas.microsoft.com/office/drawing/2014/main" id="{7A5A7FD9-B318-40E8-B844-2E4219A6455B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4" name="楕円 663">
                <a:extLst>
                  <a:ext uri="{FF2B5EF4-FFF2-40B4-BE49-F238E27FC236}">
                    <a16:creationId xmlns:a16="http://schemas.microsoft.com/office/drawing/2014/main" id="{798356B6-D8D6-4475-BA6C-EC5ADB41B2B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5" name="楕円 664">
                <a:extLst>
                  <a:ext uri="{FF2B5EF4-FFF2-40B4-BE49-F238E27FC236}">
                    <a16:creationId xmlns:a16="http://schemas.microsoft.com/office/drawing/2014/main" id="{E011C6CE-5950-4F4B-B47C-18FC28036014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6" name="楕円 665">
                <a:extLst>
                  <a:ext uri="{FF2B5EF4-FFF2-40B4-BE49-F238E27FC236}">
                    <a16:creationId xmlns:a16="http://schemas.microsoft.com/office/drawing/2014/main" id="{B68C7229-FE73-41D3-A7F4-3D7908A814EF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7" name="楕円 666">
                <a:extLst>
                  <a:ext uri="{FF2B5EF4-FFF2-40B4-BE49-F238E27FC236}">
                    <a16:creationId xmlns:a16="http://schemas.microsoft.com/office/drawing/2014/main" id="{BCC55B94-B9FE-43A8-ABB8-C6BD8E12EF2D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8" name="楕円 667">
                <a:extLst>
                  <a:ext uri="{FF2B5EF4-FFF2-40B4-BE49-F238E27FC236}">
                    <a16:creationId xmlns:a16="http://schemas.microsoft.com/office/drawing/2014/main" id="{F0393120-9E09-4BA7-989E-EA7F3310C6C7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9" name="楕円 668">
                <a:extLst>
                  <a:ext uri="{FF2B5EF4-FFF2-40B4-BE49-F238E27FC236}">
                    <a16:creationId xmlns:a16="http://schemas.microsoft.com/office/drawing/2014/main" id="{E39C6094-4B22-4F82-921B-D9CB2DC26BB8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0" name="楕円 669">
                <a:extLst>
                  <a:ext uri="{FF2B5EF4-FFF2-40B4-BE49-F238E27FC236}">
                    <a16:creationId xmlns:a16="http://schemas.microsoft.com/office/drawing/2014/main" id="{30E67DFB-94A8-41F2-A748-F7D9340A1C86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1" name="楕円 670">
                <a:extLst>
                  <a:ext uri="{FF2B5EF4-FFF2-40B4-BE49-F238E27FC236}">
                    <a16:creationId xmlns:a16="http://schemas.microsoft.com/office/drawing/2014/main" id="{CF61701E-B7A5-4CE1-89A0-BA21E952486E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2" name="楕円 671">
                <a:extLst>
                  <a:ext uri="{FF2B5EF4-FFF2-40B4-BE49-F238E27FC236}">
                    <a16:creationId xmlns:a16="http://schemas.microsoft.com/office/drawing/2014/main" id="{E9C1D8E4-DA97-4FC4-9404-3F9191CECDAA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73" name="グループ化 672">
                <a:extLst>
                  <a:ext uri="{FF2B5EF4-FFF2-40B4-BE49-F238E27FC236}">
                    <a16:creationId xmlns:a16="http://schemas.microsoft.com/office/drawing/2014/main" id="{B56C62E4-9C22-450F-BC65-86414FCB5F8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695" name="楕円 694">
                  <a:extLst>
                    <a:ext uri="{FF2B5EF4-FFF2-40B4-BE49-F238E27FC236}">
                      <a16:creationId xmlns:a16="http://schemas.microsoft.com/office/drawing/2014/main" id="{6488C73C-153C-4EED-847B-7CD6B896FDE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6" name="正方形/長方形 695">
                  <a:extLst>
                    <a:ext uri="{FF2B5EF4-FFF2-40B4-BE49-F238E27FC236}">
                      <a16:creationId xmlns:a16="http://schemas.microsoft.com/office/drawing/2014/main" id="{C3807F77-17B1-4181-B7DB-C3BA9DC1BAD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4" name="グループ化 673">
                <a:extLst>
                  <a:ext uri="{FF2B5EF4-FFF2-40B4-BE49-F238E27FC236}">
                    <a16:creationId xmlns:a16="http://schemas.microsoft.com/office/drawing/2014/main" id="{EC615D5A-01EE-4132-BFF3-3AF2D2EE7F08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693" name="楕円 692">
                  <a:extLst>
                    <a:ext uri="{FF2B5EF4-FFF2-40B4-BE49-F238E27FC236}">
                      <a16:creationId xmlns:a16="http://schemas.microsoft.com/office/drawing/2014/main" id="{6EE91090-B290-4949-877B-5D6111CC2AE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4" name="正方形/長方形 693">
                  <a:extLst>
                    <a:ext uri="{FF2B5EF4-FFF2-40B4-BE49-F238E27FC236}">
                      <a16:creationId xmlns:a16="http://schemas.microsoft.com/office/drawing/2014/main" id="{EF2B161B-1539-4B43-8646-9FE9F609AFA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5" name="グループ化 674">
                <a:extLst>
                  <a:ext uri="{FF2B5EF4-FFF2-40B4-BE49-F238E27FC236}">
                    <a16:creationId xmlns:a16="http://schemas.microsoft.com/office/drawing/2014/main" id="{0D424976-35ED-4E80-9A7A-963605BA8287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691" name="楕円 690">
                  <a:extLst>
                    <a:ext uri="{FF2B5EF4-FFF2-40B4-BE49-F238E27FC236}">
                      <a16:creationId xmlns:a16="http://schemas.microsoft.com/office/drawing/2014/main" id="{DFBFF44E-2CED-4B36-8CC2-EFBE5A10634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2" name="正方形/長方形 691">
                  <a:extLst>
                    <a:ext uri="{FF2B5EF4-FFF2-40B4-BE49-F238E27FC236}">
                      <a16:creationId xmlns:a16="http://schemas.microsoft.com/office/drawing/2014/main" id="{B75037C1-CB0C-4974-9886-CD2179BD7A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6" name="グループ化 675">
                <a:extLst>
                  <a:ext uri="{FF2B5EF4-FFF2-40B4-BE49-F238E27FC236}">
                    <a16:creationId xmlns:a16="http://schemas.microsoft.com/office/drawing/2014/main" id="{5CA32614-6E98-4C2D-A95D-E2B675070CC1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689" name="楕円 688">
                  <a:extLst>
                    <a:ext uri="{FF2B5EF4-FFF2-40B4-BE49-F238E27FC236}">
                      <a16:creationId xmlns:a16="http://schemas.microsoft.com/office/drawing/2014/main" id="{DEEFD863-2CFB-4B4D-B43C-7FDC4EEC04F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0" name="正方形/長方形 689">
                  <a:extLst>
                    <a:ext uri="{FF2B5EF4-FFF2-40B4-BE49-F238E27FC236}">
                      <a16:creationId xmlns:a16="http://schemas.microsoft.com/office/drawing/2014/main" id="{259A9B0E-8606-4FCD-88E7-EC16DD10672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7" name="グループ化 676">
                <a:extLst>
                  <a:ext uri="{FF2B5EF4-FFF2-40B4-BE49-F238E27FC236}">
                    <a16:creationId xmlns:a16="http://schemas.microsoft.com/office/drawing/2014/main" id="{CB0107F7-E137-4F0B-88E4-2E2AFE74B460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687" name="楕円 686">
                  <a:extLst>
                    <a:ext uri="{FF2B5EF4-FFF2-40B4-BE49-F238E27FC236}">
                      <a16:creationId xmlns:a16="http://schemas.microsoft.com/office/drawing/2014/main" id="{51662018-0E4B-48B7-98EE-DFAFC45A04E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8" name="正方形/長方形 687">
                  <a:extLst>
                    <a:ext uri="{FF2B5EF4-FFF2-40B4-BE49-F238E27FC236}">
                      <a16:creationId xmlns:a16="http://schemas.microsoft.com/office/drawing/2014/main" id="{B4917D7B-427B-4950-95B4-0B2776EA2EE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78" name="グループ化 677">
                <a:extLst>
                  <a:ext uri="{FF2B5EF4-FFF2-40B4-BE49-F238E27FC236}">
                    <a16:creationId xmlns:a16="http://schemas.microsoft.com/office/drawing/2014/main" id="{EDC2BF1A-7655-49EE-8CC1-11A6561C4AAB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685" name="楕円 684">
                  <a:extLst>
                    <a:ext uri="{FF2B5EF4-FFF2-40B4-BE49-F238E27FC236}">
                      <a16:creationId xmlns:a16="http://schemas.microsoft.com/office/drawing/2014/main" id="{819623C3-00A0-4F75-A440-08AACAE1A4D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6" name="正方形/長方形 685">
                  <a:extLst>
                    <a:ext uri="{FF2B5EF4-FFF2-40B4-BE49-F238E27FC236}">
                      <a16:creationId xmlns:a16="http://schemas.microsoft.com/office/drawing/2014/main" id="{55B808AD-4314-4930-A726-FC623B37C90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79" name="楕円 678">
                <a:extLst>
                  <a:ext uri="{FF2B5EF4-FFF2-40B4-BE49-F238E27FC236}">
                    <a16:creationId xmlns:a16="http://schemas.microsoft.com/office/drawing/2014/main" id="{FD0ED296-F8C6-4CAF-AE34-115EB57CA242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0" name="楕円 679">
                <a:extLst>
                  <a:ext uri="{FF2B5EF4-FFF2-40B4-BE49-F238E27FC236}">
                    <a16:creationId xmlns:a16="http://schemas.microsoft.com/office/drawing/2014/main" id="{A12C4A9C-4D78-4FE8-ACEC-8146AAA283FC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1" name="楕円 680">
                <a:extLst>
                  <a:ext uri="{FF2B5EF4-FFF2-40B4-BE49-F238E27FC236}">
                    <a16:creationId xmlns:a16="http://schemas.microsoft.com/office/drawing/2014/main" id="{C752A88A-B3CC-4264-8550-3F14489E8B2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2" name="月 681">
                <a:extLst>
                  <a:ext uri="{FF2B5EF4-FFF2-40B4-BE49-F238E27FC236}">
                    <a16:creationId xmlns:a16="http://schemas.microsoft.com/office/drawing/2014/main" id="{0BB1690D-1E43-4D3D-8906-390BBF04BD8C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3" name="アーチ 682">
                <a:extLst>
                  <a:ext uri="{FF2B5EF4-FFF2-40B4-BE49-F238E27FC236}">
                    <a16:creationId xmlns:a16="http://schemas.microsoft.com/office/drawing/2014/main" id="{8CFE4865-5C11-4143-B545-55403BEB8C54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4" name="アーチ 683">
                <a:extLst>
                  <a:ext uri="{FF2B5EF4-FFF2-40B4-BE49-F238E27FC236}">
                    <a16:creationId xmlns:a16="http://schemas.microsoft.com/office/drawing/2014/main" id="{DBB9A06B-14A0-45DB-A96E-47033566810B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AB9C2F1E-1241-4377-B18A-4A802F8195E2}"/>
              </a:ext>
            </a:extLst>
          </p:cNvPr>
          <p:cNvGrpSpPr>
            <a:grpSpLocks noChangeAspect="1"/>
          </p:cNvGrpSpPr>
          <p:nvPr/>
        </p:nvGrpSpPr>
        <p:grpSpPr>
          <a:xfrm>
            <a:off x="8649133" y="2817378"/>
            <a:ext cx="720000" cy="720000"/>
            <a:chOff x="-37511" y="106817"/>
            <a:chExt cx="3798829" cy="3827307"/>
          </a:xfrm>
        </p:grpSpPr>
        <p:grpSp>
          <p:nvGrpSpPr>
            <p:cNvPr id="569" name="グループ化 568">
              <a:extLst>
                <a:ext uri="{FF2B5EF4-FFF2-40B4-BE49-F238E27FC236}">
                  <a16:creationId xmlns:a16="http://schemas.microsoft.com/office/drawing/2014/main" id="{42807385-DA03-484B-83C9-AEE5F2BBEBB3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641" name="楕円 640">
                <a:extLst>
                  <a:ext uri="{FF2B5EF4-FFF2-40B4-BE49-F238E27FC236}">
                    <a16:creationId xmlns:a16="http://schemas.microsoft.com/office/drawing/2014/main" id="{3966D584-156F-4AFA-B08D-C9F55D43D130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2" name="正方形/長方形 641">
                <a:extLst>
                  <a:ext uri="{FF2B5EF4-FFF2-40B4-BE49-F238E27FC236}">
                    <a16:creationId xmlns:a16="http://schemas.microsoft.com/office/drawing/2014/main" id="{EBD2C1B1-1AF2-498B-BB6E-213E4F1A5AD1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0" name="グループ化 569">
              <a:extLst>
                <a:ext uri="{FF2B5EF4-FFF2-40B4-BE49-F238E27FC236}">
                  <a16:creationId xmlns:a16="http://schemas.microsoft.com/office/drawing/2014/main" id="{524C3501-A5A6-4A94-8DCF-B94F3B9B2DBE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571" name="グループ化 570">
                <a:extLst>
                  <a:ext uri="{FF2B5EF4-FFF2-40B4-BE49-F238E27FC236}">
                    <a16:creationId xmlns:a16="http://schemas.microsoft.com/office/drawing/2014/main" id="{0A2F6E6D-A6C2-496A-9151-6D15C187A949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639" name="楕円 638">
                  <a:extLst>
                    <a:ext uri="{FF2B5EF4-FFF2-40B4-BE49-F238E27FC236}">
                      <a16:creationId xmlns:a16="http://schemas.microsoft.com/office/drawing/2014/main" id="{2321A8B3-B4FE-4A4C-B23B-73A07C50C47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0" name="正方形/長方形 639">
                  <a:extLst>
                    <a:ext uri="{FF2B5EF4-FFF2-40B4-BE49-F238E27FC236}">
                      <a16:creationId xmlns:a16="http://schemas.microsoft.com/office/drawing/2014/main" id="{E33E40A7-3A8E-4E66-8DB2-2986A124A9A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2" name="グループ化 571">
                <a:extLst>
                  <a:ext uri="{FF2B5EF4-FFF2-40B4-BE49-F238E27FC236}">
                    <a16:creationId xmlns:a16="http://schemas.microsoft.com/office/drawing/2014/main" id="{D0A2789C-E52E-4056-9404-B8725B59617E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637" name="楕円 636">
                  <a:extLst>
                    <a:ext uri="{FF2B5EF4-FFF2-40B4-BE49-F238E27FC236}">
                      <a16:creationId xmlns:a16="http://schemas.microsoft.com/office/drawing/2014/main" id="{0441B0AC-B043-4930-92EB-72FF55DB05C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8" name="正方形/長方形 637">
                  <a:extLst>
                    <a:ext uri="{FF2B5EF4-FFF2-40B4-BE49-F238E27FC236}">
                      <a16:creationId xmlns:a16="http://schemas.microsoft.com/office/drawing/2014/main" id="{407B13F2-7C18-42F6-81DD-645FAB61ECC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3" name="グループ化 572">
                <a:extLst>
                  <a:ext uri="{FF2B5EF4-FFF2-40B4-BE49-F238E27FC236}">
                    <a16:creationId xmlns:a16="http://schemas.microsoft.com/office/drawing/2014/main" id="{CDD52A3A-4AC9-421B-9499-41F196643F28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635" name="楕円 634">
                  <a:extLst>
                    <a:ext uri="{FF2B5EF4-FFF2-40B4-BE49-F238E27FC236}">
                      <a16:creationId xmlns:a16="http://schemas.microsoft.com/office/drawing/2014/main" id="{26A6E3ED-2839-4DFC-B2D6-C5E3DCAA57A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6" name="正方形/長方形 635">
                  <a:extLst>
                    <a:ext uri="{FF2B5EF4-FFF2-40B4-BE49-F238E27FC236}">
                      <a16:creationId xmlns:a16="http://schemas.microsoft.com/office/drawing/2014/main" id="{8C9B7AAB-C1F6-4715-8650-D5D22242C80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4" name="グループ化 573">
                <a:extLst>
                  <a:ext uri="{FF2B5EF4-FFF2-40B4-BE49-F238E27FC236}">
                    <a16:creationId xmlns:a16="http://schemas.microsoft.com/office/drawing/2014/main" id="{6F28E63B-C022-42D9-9796-6E8841F3739F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633" name="楕円 632">
                  <a:extLst>
                    <a:ext uri="{FF2B5EF4-FFF2-40B4-BE49-F238E27FC236}">
                      <a16:creationId xmlns:a16="http://schemas.microsoft.com/office/drawing/2014/main" id="{E5FA2C06-C349-49D1-B4F5-3CE63854989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4" name="正方形/長方形 633">
                  <a:extLst>
                    <a:ext uri="{FF2B5EF4-FFF2-40B4-BE49-F238E27FC236}">
                      <a16:creationId xmlns:a16="http://schemas.microsoft.com/office/drawing/2014/main" id="{09FFAEE9-1025-4309-89D6-D93A3D7A7CD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5" name="グループ化 574">
                <a:extLst>
                  <a:ext uri="{FF2B5EF4-FFF2-40B4-BE49-F238E27FC236}">
                    <a16:creationId xmlns:a16="http://schemas.microsoft.com/office/drawing/2014/main" id="{E35EAB08-0FC4-4333-A1DB-431AFD512F1C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631" name="楕円 630">
                  <a:extLst>
                    <a:ext uri="{FF2B5EF4-FFF2-40B4-BE49-F238E27FC236}">
                      <a16:creationId xmlns:a16="http://schemas.microsoft.com/office/drawing/2014/main" id="{F1770FB5-54FC-4FC3-B46F-973D7C42A3B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2" name="正方形/長方形 631">
                  <a:extLst>
                    <a:ext uri="{FF2B5EF4-FFF2-40B4-BE49-F238E27FC236}">
                      <a16:creationId xmlns:a16="http://schemas.microsoft.com/office/drawing/2014/main" id="{29194E5A-BA83-4236-A45C-076C9DEF08F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6" name="グループ化 575">
                <a:extLst>
                  <a:ext uri="{FF2B5EF4-FFF2-40B4-BE49-F238E27FC236}">
                    <a16:creationId xmlns:a16="http://schemas.microsoft.com/office/drawing/2014/main" id="{2C0F8AD2-BC2D-460F-9532-55F4C3B26957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629" name="楕円 628">
                  <a:extLst>
                    <a:ext uri="{FF2B5EF4-FFF2-40B4-BE49-F238E27FC236}">
                      <a16:creationId xmlns:a16="http://schemas.microsoft.com/office/drawing/2014/main" id="{68FB4B84-0C1A-468C-AFFB-94B13C83D8E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0" name="正方形/長方形 629">
                  <a:extLst>
                    <a:ext uri="{FF2B5EF4-FFF2-40B4-BE49-F238E27FC236}">
                      <a16:creationId xmlns:a16="http://schemas.microsoft.com/office/drawing/2014/main" id="{034E7B5A-8D9B-4FA6-AE5E-329089A658D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7" name="グループ化 576">
                <a:extLst>
                  <a:ext uri="{FF2B5EF4-FFF2-40B4-BE49-F238E27FC236}">
                    <a16:creationId xmlns:a16="http://schemas.microsoft.com/office/drawing/2014/main" id="{D09437E6-1119-4590-9484-88F2DAA9BBE2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627" name="楕円 626">
                  <a:extLst>
                    <a:ext uri="{FF2B5EF4-FFF2-40B4-BE49-F238E27FC236}">
                      <a16:creationId xmlns:a16="http://schemas.microsoft.com/office/drawing/2014/main" id="{E1A4E094-7330-4D12-B290-2AFCC914F7F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8" name="正方形/長方形 627">
                  <a:extLst>
                    <a:ext uri="{FF2B5EF4-FFF2-40B4-BE49-F238E27FC236}">
                      <a16:creationId xmlns:a16="http://schemas.microsoft.com/office/drawing/2014/main" id="{37E99D30-4BAA-4B15-96F4-C0619C3B6F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8" name="グループ化 577">
                <a:extLst>
                  <a:ext uri="{FF2B5EF4-FFF2-40B4-BE49-F238E27FC236}">
                    <a16:creationId xmlns:a16="http://schemas.microsoft.com/office/drawing/2014/main" id="{701345DF-90F3-4122-B3F0-BD57459574C2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625" name="楕円 624">
                  <a:extLst>
                    <a:ext uri="{FF2B5EF4-FFF2-40B4-BE49-F238E27FC236}">
                      <a16:creationId xmlns:a16="http://schemas.microsoft.com/office/drawing/2014/main" id="{D633CA14-BF1E-423E-820A-EA33E0D3376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6" name="正方形/長方形 625">
                  <a:extLst>
                    <a:ext uri="{FF2B5EF4-FFF2-40B4-BE49-F238E27FC236}">
                      <a16:creationId xmlns:a16="http://schemas.microsoft.com/office/drawing/2014/main" id="{F4B1BC8B-2CC4-46FA-AD56-A5B1A69501E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9" name="グループ化 578">
                <a:extLst>
                  <a:ext uri="{FF2B5EF4-FFF2-40B4-BE49-F238E27FC236}">
                    <a16:creationId xmlns:a16="http://schemas.microsoft.com/office/drawing/2014/main" id="{27B0A431-FB67-4F23-97CF-B9C1585E94D7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623" name="楕円 622">
                  <a:extLst>
                    <a:ext uri="{FF2B5EF4-FFF2-40B4-BE49-F238E27FC236}">
                      <a16:creationId xmlns:a16="http://schemas.microsoft.com/office/drawing/2014/main" id="{942D5D1B-08BA-4CFB-BF25-0580F991A81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4" name="正方形/長方形 623">
                  <a:extLst>
                    <a:ext uri="{FF2B5EF4-FFF2-40B4-BE49-F238E27FC236}">
                      <a16:creationId xmlns:a16="http://schemas.microsoft.com/office/drawing/2014/main" id="{B80CCE6C-309E-4A89-8A75-14E900012F5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80" name="楕円 579">
                <a:extLst>
                  <a:ext uri="{FF2B5EF4-FFF2-40B4-BE49-F238E27FC236}">
                    <a16:creationId xmlns:a16="http://schemas.microsoft.com/office/drawing/2014/main" id="{CA092543-FA20-4D97-8905-1317E20B2B84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1" name="楕円 580">
                <a:extLst>
                  <a:ext uri="{FF2B5EF4-FFF2-40B4-BE49-F238E27FC236}">
                    <a16:creationId xmlns:a16="http://schemas.microsoft.com/office/drawing/2014/main" id="{97DA2E86-126B-4629-8A96-2F87C02A1F86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2" name="楕円 581">
                <a:extLst>
                  <a:ext uri="{FF2B5EF4-FFF2-40B4-BE49-F238E27FC236}">
                    <a16:creationId xmlns:a16="http://schemas.microsoft.com/office/drawing/2014/main" id="{C1B40BC2-72B0-4A63-A420-14363573CD3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3" name="楕円 582">
                <a:extLst>
                  <a:ext uri="{FF2B5EF4-FFF2-40B4-BE49-F238E27FC236}">
                    <a16:creationId xmlns:a16="http://schemas.microsoft.com/office/drawing/2014/main" id="{2D7116A5-8765-48E1-A9C7-AEFC2C9E9BCA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4" name="楕円 583">
                <a:extLst>
                  <a:ext uri="{FF2B5EF4-FFF2-40B4-BE49-F238E27FC236}">
                    <a16:creationId xmlns:a16="http://schemas.microsoft.com/office/drawing/2014/main" id="{0F448F4F-24A7-41DF-8095-6F166C7CB6EE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5" name="楕円 584">
                <a:extLst>
                  <a:ext uri="{FF2B5EF4-FFF2-40B4-BE49-F238E27FC236}">
                    <a16:creationId xmlns:a16="http://schemas.microsoft.com/office/drawing/2014/main" id="{5EA60B2E-6D99-4EDD-A4A6-C0A831A60D24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6" name="楕円 585">
                <a:extLst>
                  <a:ext uri="{FF2B5EF4-FFF2-40B4-BE49-F238E27FC236}">
                    <a16:creationId xmlns:a16="http://schemas.microsoft.com/office/drawing/2014/main" id="{1864F925-7AC9-40EA-8451-CCB762A63BF1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7" name="楕円 586">
                <a:extLst>
                  <a:ext uri="{FF2B5EF4-FFF2-40B4-BE49-F238E27FC236}">
                    <a16:creationId xmlns:a16="http://schemas.microsoft.com/office/drawing/2014/main" id="{F6292D6B-EEC1-41D3-A0FD-04B9E7B0BDF0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8" name="楕円 587">
                <a:extLst>
                  <a:ext uri="{FF2B5EF4-FFF2-40B4-BE49-F238E27FC236}">
                    <a16:creationId xmlns:a16="http://schemas.microsoft.com/office/drawing/2014/main" id="{64D4BD96-F0BA-46AA-8607-53D4DE7C03AC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9" name="楕円 588">
                <a:extLst>
                  <a:ext uri="{FF2B5EF4-FFF2-40B4-BE49-F238E27FC236}">
                    <a16:creationId xmlns:a16="http://schemas.microsoft.com/office/drawing/2014/main" id="{5A264F3F-6B92-4D08-ADE5-78C882BE61E9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0" name="楕円 589">
                <a:extLst>
                  <a:ext uri="{FF2B5EF4-FFF2-40B4-BE49-F238E27FC236}">
                    <a16:creationId xmlns:a16="http://schemas.microsoft.com/office/drawing/2014/main" id="{283BB2A0-E3AB-4B8A-B25F-BEE7EC56EF7F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1" name="楕円 590">
                <a:extLst>
                  <a:ext uri="{FF2B5EF4-FFF2-40B4-BE49-F238E27FC236}">
                    <a16:creationId xmlns:a16="http://schemas.microsoft.com/office/drawing/2014/main" id="{4A06E52F-2E0E-459D-9487-754C748C0DB6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2" name="楕円 591">
                <a:extLst>
                  <a:ext uri="{FF2B5EF4-FFF2-40B4-BE49-F238E27FC236}">
                    <a16:creationId xmlns:a16="http://schemas.microsoft.com/office/drawing/2014/main" id="{5500669C-AEE6-4D8C-AE6D-D73A264D2F05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3" name="楕円 592">
                <a:extLst>
                  <a:ext uri="{FF2B5EF4-FFF2-40B4-BE49-F238E27FC236}">
                    <a16:creationId xmlns:a16="http://schemas.microsoft.com/office/drawing/2014/main" id="{BA59019D-41AA-4995-839E-408B878B02D1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4" name="楕円 593">
                <a:extLst>
                  <a:ext uri="{FF2B5EF4-FFF2-40B4-BE49-F238E27FC236}">
                    <a16:creationId xmlns:a16="http://schemas.microsoft.com/office/drawing/2014/main" id="{E20CF66A-5AEE-49F3-804C-ED16B550FDC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5" name="楕円 594">
                <a:extLst>
                  <a:ext uri="{FF2B5EF4-FFF2-40B4-BE49-F238E27FC236}">
                    <a16:creationId xmlns:a16="http://schemas.microsoft.com/office/drawing/2014/main" id="{9B6365FB-B535-4AEE-B400-D66CB705F422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6" name="楕円 595">
                <a:extLst>
                  <a:ext uri="{FF2B5EF4-FFF2-40B4-BE49-F238E27FC236}">
                    <a16:creationId xmlns:a16="http://schemas.microsoft.com/office/drawing/2014/main" id="{A437A167-9C27-4729-987A-EB18073EB4F7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7" name="楕円 596">
                <a:extLst>
                  <a:ext uri="{FF2B5EF4-FFF2-40B4-BE49-F238E27FC236}">
                    <a16:creationId xmlns:a16="http://schemas.microsoft.com/office/drawing/2014/main" id="{83AE17BE-0497-4BCD-B1A1-1B88F872E95E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8" name="楕円 597">
                <a:extLst>
                  <a:ext uri="{FF2B5EF4-FFF2-40B4-BE49-F238E27FC236}">
                    <a16:creationId xmlns:a16="http://schemas.microsoft.com/office/drawing/2014/main" id="{DB9D14BB-1333-479E-BA59-B43A120646DA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99" name="グループ化 598">
                <a:extLst>
                  <a:ext uri="{FF2B5EF4-FFF2-40B4-BE49-F238E27FC236}">
                    <a16:creationId xmlns:a16="http://schemas.microsoft.com/office/drawing/2014/main" id="{354BD8E7-A94F-4CE9-B36D-2539D1F7BDE5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621" name="楕円 620">
                  <a:extLst>
                    <a:ext uri="{FF2B5EF4-FFF2-40B4-BE49-F238E27FC236}">
                      <a16:creationId xmlns:a16="http://schemas.microsoft.com/office/drawing/2014/main" id="{47366039-46AB-4BCD-99FD-74D1F0D50C1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2" name="正方形/長方形 621">
                  <a:extLst>
                    <a:ext uri="{FF2B5EF4-FFF2-40B4-BE49-F238E27FC236}">
                      <a16:creationId xmlns:a16="http://schemas.microsoft.com/office/drawing/2014/main" id="{DE8DD8C6-BE2E-472C-A50E-49DC16311A1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0" name="グループ化 599">
                <a:extLst>
                  <a:ext uri="{FF2B5EF4-FFF2-40B4-BE49-F238E27FC236}">
                    <a16:creationId xmlns:a16="http://schemas.microsoft.com/office/drawing/2014/main" id="{148F67C4-AD45-45A2-88E8-2788E42F32A4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619" name="楕円 618">
                  <a:extLst>
                    <a:ext uri="{FF2B5EF4-FFF2-40B4-BE49-F238E27FC236}">
                      <a16:creationId xmlns:a16="http://schemas.microsoft.com/office/drawing/2014/main" id="{F8FD3380-EB8A-4133-AF37-0BFC76EE470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0" name="正方形/長方形 619">
                  <a:extLst>
                    <a:ext uri="{FF2B5EF4-FFF2-40B4-BE49-F238E27FC236}">
                      <a16:creationId xmlns:a16="http://schemas.microsoft.com/office/drawing/2014/main" id="{BF6B3E7A-6F9F-4144-B847-F9833D4C11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1" name="グループ化 600">
                <a:extLst>
                  <a:ext uri="{FF2B5EF4-FFF2-40B4-BE49-F238E27FC236}">
                    <a16:creationId xmlns:a16="http://schemas.microsoft.com/office/drawing/2014/main" id="{9A21D0D6-2B8C-4700-9CDA-B82D247F0DE3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617" name="楕円 616">
                  <a:extLst>
                    <a:ext uri="{FF2B5EF4-FFF2-40B4-BE49-F238E27FC236}">
                      <a16:creationId xmlns:a16="http://schemas.microsoft.com/office/drawing/2014/main" id="{6B4839C7-8E2C-491D-98F0-ED2F89471CE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8" name="正方形/長方形 617">
                  <a:extLst>
                    <a:ext uri="{FF2B5EF4-FFF2-40B4-BE49-F238E27FC236}">
                      <a16:creationId xmlns:a16="http://schemas.microsoft.com/office/drawing/2014/main" id="{20FD73D1-2210-41B9-952C-71F84C4F21D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2" name="グループ化 601">
                <a:extLst>
                  <a:ext uri="{FF2B5EF4-FFF2-40B4-BE49-F238E27FC236}">
                    <a16:creationId xmlns:a16="http://schemas.microsoft.com/office/drawing/2014/main" id="{963E3C64-C739-4FE2-9BBE-E57F7ED0ACFD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615" name="楕円 614">
                  <a:extLst>
                    <a:ext uri="{FF2B5EF4-FFF2-40B4-BE49-F238E27FC236}">
                      <a16:creationId xmlns:a16="http://schemas.microsoft.com/office/drawing/2014/main" id="{C8C669A7-C439-45D5-BC71-EB8B1F05C87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6" name="正方形/長方形 615">
                  <a:extLst>
                    <a:ext uri="{FF2B5EF4-FFF2-40B4-BE49-F238E27FC236}">
                      <a16:creationId xmlns:a16="http://schemas.microsoft.com/office/drawing/2014/main" id="{C6DA2DFD-EC55-425D-B69B-C7AB99BF5C4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3" name="グループ化 602">
                <a:extLst>
                  <a:ext uri="{FF2B5EF4-FFF2-40B4-BE49-F238E27FC236}">
                    <a16:creationId xmlns:a16="http://schemas.microsoft.com/office/drawing/2014/main" id="{37C54C4B-AB40-4564-8C9A-3F421EBFC596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613" name="楕円 612">
                  <a:extLst>
                    <a:ext uri="{FF2B5EF4-FFF2-40B4-BE49-F238E27FC236}">
                      <a16:creationId xmlns:a16="http://schemas.microsoft.com/office/drawing/2014/main" id="{36DEFBFE-BE87-41A2-8F98-4E5A2B5A029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4" name="正方形/長方形 613">
                  <a:extLst>
                    <a:ext uri="{FF2B5EF4-FFF2-40B4-BE49-F238E27FC236}">
                      <a16:creationId xmlns:a16="http://schemas.microsoft.com/office/drawing/2014/main" id="{423A9F30-D0B8-4081-96B9-24EC13F9882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4" name="グループ化 603">
                <a:extLst>
                  <a:ext uri="{FF2B5EF4-FFF2-40B4-BE49-F238E27FC236}">
                    <a16:creationId xmlns:a16="http://schemas.microsoft.com/office/drawing/2014/main" id="{A2DB65E8-4C05-4168-A12A-C3716923E254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611" name="楕円 610">
                  <a:extLst>
                    <a:ext uri="{FF2B5EF4-FFF2-40B4-BE49-F238E27FC236}">
                      <a16:creationId xmlns:a16="http://schemas.microsoft.com/office/drawing/2014/main" id="{C5474889-A9F8-40DC-817F-F7BB01D834B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2" name="正方形/長方形 611">
                  <a:extLst>
                    <a:ext uri="{FF2B5EF4-FFF2-40B4-BE49-F238E27FC236}">
                      <a16:creationId xmlns:a16="http://schemas.microsoft.com/office/drawing/2014/main" id="{A14A6369-5569-45A4-84D1-31804F0B801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05" name="楕円 604">
                <a:extLst>
                  <a:ext uri="{FF2B5EF4-FFF2-40B4-BE49-F238E27FC236}">
                    <a16:creationId xmlns:a16="http://schemas.microsoft.com/office/drawing/2014/main" id="{88C11DA7-9944-4ACF-AF57-A80048107572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6" name="楕円 605">
                <a:extLst>
                  <a:ext uri="{FF2B5EF4-FFF2-40B4-BE49-F238E27FC236}">
                    <a16:creationId xmlns:a16="http://schemas.microsoft.com/office/drawing/2014/main" id="{72C71693-65B1-48B4-909B-30030679336C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7" name="楕円 606">
                <a:extLst>
                  <a:ext uri="{FF2B5EF4-FFF2-40B4-BE49-F238E27FC236}">
                    <a16:creationId xmlns:a16="http://schemas.microsoft.com/office/drawing/2014/main" id="{0DE6A092-A190-4900-9DA8-DA78275F8462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8" name="月 607">
                <a:extLst>
                  <a:ext uri="{FF2B5EF4-FFF2-40B4-BE49-F238E27FC236}">
                    <a16:creationId xmlns:a16="http://schemas.microsoft.com/office/drawing/2014/main" id="{F50A6C92-59FC-4352-BC23-E788CBCF4767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9" name="アーチ 608">
                <a:extLst>
                  <a:ext uri="{FF2B5EF4-FFF2-40B4-BE49-F238E27FC236}">
                    <a16:creationId xmlns:a16="http://schemas.microsoft.com/office/drawing/2014/main" id="{7D2F7475-C925-4F62-9849-E82E830BDED3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0" name="アーチ 609">
                <a:extLst>
                  <a:ext uri="{FF2B5EF4-FFF2-40B4-BE49-F238E27FC236}">
                    <a16:creationId xmlns:a16="http://schemas.microsoft.com/office/drawing/2014/main" id="{B4E38A10-CA30-45C9-842F-E43D61A319DD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E54FAC32-FBFC-4BD3-91EB-D5B22F8D7712}"/>
              </a:ext>
            </a:extLst>
          </p:cNvPr>
          <p:cNvGrpSpPr>
            <a:grpSpLocks noChangeAspect="1"/>
          </p:cNvGrpSpPr>
          <p:nvPr/>
        </p:nvGrpSpPr>
        <p:grpSpPr>
          <a:xfrm>
            <a:off x="-58291" y="1482929"/>
            <a:ext cx="720000" cy="720000"/>
            <a:chOff x="-37511" y="106817"/>
            <a:chExt cx="3798829" cy="3827307"/>
          </a:xfrm>
        </p:grpSpPr>
        <p:grpSp>
          <p:nvGrpSpPr>
            <p:cNvPr id="495" name="グループ化 494">
              <a:extLst>
                <a:ext uri="{FF2B5EF4-FFF2-40B4-BE49-F238E27FC236}">
                  <a16:creationId xmlns:a16="http://schemas.microsoft.com/office/drawing/2014/main" id="{88D78FE2-57A5-4760-ABD0-7DB56AAEBE7D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567" name="楕円 566">
                <a:extLst>
                  <a:ext uri="{FF2B5EF4-FFF2-40B4-BE49-F238E27FC236}">
                    <a16:creationId xmlns:a16="http://schemas.microsoft.com/office/drawing/2014/main" id="{28D74D7F-EBA1-43B8-885F-A6262F5838F9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8" name="正方形/長方形 567">
                <a:extLst>
                  <a:ext uri="{FF2B5EF4-FFF2-40B4-BE49-F238E27FC236}">
                    <a16:creationId xmlns:a16="http://schemas.microsoft.com/office/drawing/2014/main" id="{2DDEC0DF-E1F6-4229-BE9A-C29E71A76706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96" name="グループ化 495">
              <a:extLst>
                <a:ext uri="{FF2B5EF4-FFF2-40B4-BE49-F238E27FC236}">
                  <a16:creationId xmlns:a16="http://schemas.microsoft.com/office/drawing/2014/main" id="{44F25C11-FAB5-4FB7-AD8C-4ABD91601CA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497" name="グループ化 496">
                <a:extLst>
                  <a:ext uri="{FF2B5EF4-FFF2-40B4-BE49-F238E27FC236}">
                    <a16:creationId xmlns:a16="http://schemas.microsoft.com/office/drawing/2014/main" id="{1C3191EE-E5A9-477A-966E-9FAFF79708D7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565" name="楕円 564">
                  <a:extLst>
                    <a:ext uri="{FF2B5EF4-FFF2-40B4-BE49-F238E27FC236}">
                      <a16:creationId xmlns:a16="http://schemas.microsoft.com/office/drawing/2014/main" id="{CC51AA84-93D9-4CF9-975B-194D009B2F6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6" name="正方形/長方形 565">
                  <a:extLst>
                    <a:ext uri="{FF2B5EF4-FFF2-40B4-BE49-F238E27FC236}">
                      <a16:creationId xmlns:a16="http://schemas.microsoft.com/office/drawing/2014/main" id="{38A97AF4-0FCB-4825-872C-4377C50A0CD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98" name="グループ化 497">
                <a:extLst>
                  <a:ext uri="{FF2B5EF4-FFF2-40B4-BE49-F238E27FC236}">
                    <a16:creationId xmlns:a16="http://schemas.microsoft.com/office/drawing/2014/main" id="{C92A9989-1DF0-479A-B707-F3E7E430239C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563" name="楕円 562">
                  <a:extLst>
                    <a:ext uri="{FF2B5EF4-FFF2-40B4-BE49-F238E27FC236}">
                      <a16:creationId xmlns:a16="http://schemas.microsoft.com/office/drawing/2014/main" id="{6AF98A27-B382-424E-9600-8310F9A466D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4" name="正方形/長方形 563">
                  <a:extLst>
                    <a:ext uri="{FF2B5EF4-FFF2-40B4-BE49-F238E27FC236}">
                      <a16:creationId xmlns:a16="http://schemas.microsoft.com/office/drawing/2014/main" id="{861AC37A-CCAF-47FB-BDC7-09B6E50A175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99" name="グループ化 498">
                <a:extLst>
                  <a:ext uri="{FF2B5EF4-FFF2-40B4-BE49-F238E27FC236}">
                    <a16:creationId xmlns:a16="http://schemas.microsoft.com/office/drawing/2014/main" id="{8F7FBC46-A022-458E-959D-85441DF3E79F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561" name="楕円 560">
                  <a:extLst>
                    <a:ext uri="{FF2B5EF4-FFF2-40B4-BE49-F238E27FC236}">
                      <a16:creationId xmlns:a16="http://schemas.microsoft.com/office/drawing/2014/main" id="{DEF06C02-DE88-4826-BAC7-25FD5DDC94F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2" name="正方形/長方形 561">
                  <a:extLst>
                    <a:ext uri="{FF2B5EF4-FFF2-40B4-BE49-F238E27FC236}">
                      <a16:creationId xmlns:a16="http://schemas.microsoft.com/office/drawing/2014/main" id="{D30161EB-B34C-43EC-9720-4DCEE79944D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0" name="グループ化 499">
                <a:extLst>
                  <a:ext uri="{FF2B5EF4-FFF2-40B4-BE49-F238E27FC236}">
                    <a16:creationId xmlns:a16="http://schemas.microsoft.com/office/drawing/2014/main" id="{A3291801-270F-4175-839D-5B22E2DEF914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559" name="楕円 558">
                  <a:extLst>
                    <a:ext uri="{FF2B5EF4-FFF2-40B4-BE49-F238E27FC236}">
                      <a16:creationId xmlns:a16="http://schemas.microsoft.com/office/drawing/2014/main" id="{183AA33C-CA50-4DDA-A1CC-32399D922CA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0" name="正方形/長方形 559">
                  <a:extLst>
                    <a:ext uri="{FF2B5EF4-FFF2-40B4-BE49-F238E27FC236}">
                      <a16:creationId xmlns:a16="http://schemas.microsoft.com/office/drawing/2014/main" id="{520ADF0D-A8FB-4A72-B7CC-156E9B9135A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1" name="グループ化 500">
                <a:extLst>
                  <a:ext uri="{FF2B5EF4-FFF2-40B4-BE49-F238E27FC236}">
                    <a16:creationId xmlns:a16="http://schemas.microsoft.com/office/drawing/2014/main" id="{09569B44-60C9-4F3A-9FE7-07325CB699BB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557" name="楕円 556">
                  <a:extLst>
                    <a:ext uri="{FF2B5EF4-FFF2-40B4-BE49-F238E27FC236}">
                      <a16:creationId xmlns:a16="http://schemas.microsoft.com/office/drawing/2014/main" id="{ECE6D235-E778-4595-A4C5-D1E4BDF887C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8" name="正方形/長方形 557">
                  <a:extLst>
                    <a:ext uri="{FF2B5EF4-FFF2-40B4-BE49-F238E27FC236}">
                      <a16:creationId xmlns:a16="http://schemas.microsoft.com/office/drawing/2014/main" id="{E0ECE071-464D-4851-A30F-356B07044E4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2" name="グループ化 501">
                <a:extLst>
                  <a:ext uri="{FF2B5EF4-FFF2-40B4-BE49-F238E27FC236}">
                    <a16:creationId xmlns:a16="http://schemas.microsoft.com/office/drawing/2014/main" id="{C39415D7-D63B-439A-8D96-74CD672681A7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555" name="楕円 554">
                  <a:extLst>
                    <a:ext uri="{FF2B5EF4-FFF2-40B4-BE49-F238E27FC236}">
                      <a16:creationId xmlns:a16="http://schemas.microsoft.com/office/drawing/2014/main" id="{90023E69-3878-45AA-B5EE-991EBADE3CC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6" name="正方形/長方形 555">
                  <a:extLst>
                    <a:ext uri="{FF2B5EF4-FFF2-40B4-BE49-F238E27FC236}">
                      <a16:creationId xmlns:a16="http://schemas.microsoft.com/office/drawing/2014/main" id="{05377E39-2C51-47A9-AE38-CD3769512EA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3" name="グループ化 502">
                <a:extLst>
                  <a:ext uri="{FF2B5EF4-FFF2-40B4-BE49-F238E27FC236}">
                    <a16:creationId xmlns:a16="http://schemas.microsoft.com/office/drawing/2014/main" id="{282F9426-5F9F-4318-9466-44D292D039DB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553" name="楕円 552">
                  <a:extLst>
                    <a:ext uri="{FF2B5EF4-FFF2-40B4-BE49-F238E27FC236}">
                      <a16:creationId xmlns:a16="http://schemas.microsoft.com/office/drawing/2014/main" id="{250EE001-73AC-4BF9-A0D2-9E36BC2A271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4" name="正方形/長方形 553">
                  <a:extLst>
                    <a:ext uri="{FF2B5EF4-FFF2-40B4-BE49-F238E27FC236}">
                      <a16:creationId xmlns:a16="http://schemas.microsoft.com/office/drawing/2014/main" id="{DE911556-F90E-4A5B-B4BC-6D348A79B97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4" name="グループ化 503">
                <a:extLst>
                  <a:ext uri="{FF2B5EF4-FFF2-40B4-BE49-F238E27FC236}">
                    <a16:creationId xmlns:a16="http://schemas.microsoft.com/office/drawing/2014/main" id="{4EAF3086-BCC6-45E0-825C-45A495FE3DE9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551" name="楕円 550">
                  <a:extLst>
                    <a:ext uri="{FF2B5EF4-FFF2-40B4-BE49-F238E27FC236}">
                      <a16:creationId xmlns:a16="http://schemas.microsoft.com/office/drawing/2014/main" id="{DFE833DC-A871-4C60-B8C4-CE630989E00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2" name="正方形/長方形 551">
                  <a:extLst>
                    <a:ext uri="{FF2B5EF4-FFF2-40B4-BE49-F238E27FC236}">
                      <a16:creationId xmlns:a16="http://schemas.microsoft.com/office/drawing/2014/main" id="{93EE463B-B380-4856-8ACE-ECDE5E484DB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5" name="グループ化 504">
                <a:extLst>
                  <a:ext uri="{FF2B5EF4-FFF2-40B4-BE49-F238E27FC236}">
                    <a16:creationId xmlns:a16="http://schemas.microsoft.com/office/drawing/2014/main" id="{5BE072B9-CA6B-4C41-A4A2-30A201303ABB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549" name="楕円 548">
                  <a:extLst>
                    <a:ext uri="{FF2B5EF4-FFF2-40B4-BE49-F238E27FC236}">
                      <a16:creationId xmlns:a16="http://schemas.microsoft.com/office/drawing/2014/main" id="{4B94B7A0-2A60-4AEC-8535-EBE3A53D69A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0" name="正方形/長方形 549">
                  <a:extLst>
                    <a:ext uri="{FF2B5EF4-FFF2-40B4-BE49-F238E27FC236}">
                      <a16:creationId xmlns:a16="http://schemas.microsoft.com/office/drawing/2014/main" id="{46E7F0D6-94B1-45D5-A197-142717D0EF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06" name="楕円 505">
                <a:extLst>
                  <a:ext uri="{FF2B5EF4-FFF2-40B4-BE49-F238E27FC236}">
                    <a16:creationId xmlns:a16="http://schemas.microsoft.com/office/drawing/2014/main" id="{AB4A4578-0BC3-44FD-AF69-7BD4F639DF8E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7" name="楕円 506">
                <a:extLst>
                  <a:ext uri="{FF2B5EF4-FFF2-40B4-BE49-F238E27FC236}">
                    <a16:creationId xmlns:a16="http://schemas.microsoft.com/office/drawing/2014/main" id="{F4CE68BF-E206-47C9-ADD1-3EDB53E11A5A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8" name="楕円 507">
                <a:extLst>
                  <a:ext uri="{FF2B5EF4-FFF2-40B4-BE49-F238E27FC236}">
                    <a16:creationId xmlns:a16="http://schemas.microsoft.com/office/drawing/2014/main" id="{236DD642-C4FF-4907-A53C-D9A336D6E5F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9" name="楕円 508">
                <a:extLst>
                  <a:ext uri="{FF2B5EF4-FFF2-40B4-BE49-F238E27FC236}">
                    <a16:creationId xmlns:a16="http://schemas.microsoft.com/office/drawing/2014/main" id="{5F7819F7-7AD9-49FB-BAAE-36D2D580966F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0" name="楕円 509">
                <a:extLst>
                  <a:ext uri="{FF2B5EF4-FFF2-40B4-BE49-F238E27FC236}">
                    <a16:creationId xmlns:a16="http://schemas.microsoft.com/office/drawing/2014/main" id="{F83AEAE7-DC0C-474B-BD59-48EB9BDEC26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1" name="楕円 510">
                <a:extLst>
                  <a:ext uri="{FF2B5EF4-FFF2-40B4-BE49-F238E27FC236}">
                    <a16:creationId xmlns:a16="http://schemas.microsoft.com/office/drawing/2014/main" id="{1B673335-9E4C-4531-9B55-510C256A842A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2" name="楕円 511">
                <a:extLst>
                  <a:ext uri="{FF2B5EF4-FFF2-40B4-BE49-F238E27FC236}">
                    <a16:creationId xmlns:a16="http://schemas.microsoft.com/office/drawing/2014/main" id="{A90472FB-1CB8-41D8-B2B7-AAD29BE96EE3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楕円 512">
                <a:extLst>
                  <a:ext uri="{FF2B5EF4-FFF2-40B4-BE49-F238E27FC236}">
                    <a16:creationId xmlns:a16="http://schemas.microsoft.com/office/drawing/2014/main" id="{4456AA38-D23F-4ECA-8048-C195D1878D37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4" name="楕円 513">
                <a:extLst>
                  <a:ext uri="{FF2B5EF4-FFF2-40B4-BE49-F238E27FC236}">
                    <a16:creationId xmlns:a16="http://schemas.microsoft.com/office/drawing/2014/main" id="{25E9E0CB-BAF9-4D2C-BC13-A246745DE6CA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5" name="楕円 514">
                <a:extLst>
                  <a:ext uri="{FF2B5EF4-FFF2-40B4-BE49-F238E27FC236}">
                    <a16:creationId xmlns:a16="http://schemas.microsoft.com/office/drawing/2014/main" id="{20F54D37-F213-4209-8A22-D684741C47AE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6" name="楕円 515">
                <a:extLst>
                  <a:ext uri="{FF2B5EF4-FFF2-40B4-BE49-F238E27FC236}">
                    <a16:creationId xmlns:a16="http://schemas.microsoft.com/office/drawing/2014/main" id="{3058E739-DA2D-4CB9-A165-63797EB8C097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7" name="楕円 516">
                <a:extLst>
                  <a:ext uri="{FF2B5EF4-FFF2-40B4-BE49-F238E27FC236}">
                    <a16:creationId xmlns:a16="http://schemas.microsoft.com/office/drawing/2014/main" id="{CC2AC40E-D0AD-4220-B269-7646B5CCDC4B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8" name="楕円 517">
                <a:extLst>
                  <a:ext uri="{FF2B5EF4-FFF2-40B4-BE49-F238E27FC236}">
                    <a16:creationId xmlns:a16="http://schemas.microsoft.com/office/drawing/2014/main" id="{A75881CB-D0AA-4306-910A-D96AC8863C79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9" name="楕円 518">
                <a:extLst>
                  <a:ext uri="{FF2B5EF4-FFF2-40B4-BE49-F238E27FC236}">
                    <a16:creationId xmlns:a16="http://schemas.microsoft.com/office/drawing/2014/main" id="{644E7DE2-54B2-4C7E-B121-5F1E66C8D373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楕円 519">
                <a:extLst>
                  <a:ext uri="{FF2B5EF4-FFF2-40B4-BE49-F238E27FC236}">
                    <a16:creationId xmlns:a16="http://schemas.microsoft.com/office/drawing/2014/main" id="{CAA24AB7-F28C-4A5D-A8DF-9B96FDE6F6CE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1" name="楕円 520">
                <a:extLst>
                  <a:ext uri="{FF2B5EF4-FFF2-40B4-BE49-F238E27FC236}">
                    <a16:creationId xmlns:a16="http://schemas.microsoft.com/office/drawing/2014/main" id="{3B3F5943-E286-4E0B-8D22-6D31BBC10AB5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2" name="楕円 521">
                <a:extLst>
                  <a:ext uri="{FF2B5EF4-FFF2-40B4-BE49-F238E27FC236}">
                    <a16:creationId xmlns:a16="http://schemas.microsoft.com/office/drawing/2014/main" id="{8B8AA142-7805-4B7D-BD6B-88E3C3643BAC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3" name="楕円 522">
                <a:extLst>
                  <a:ext uri="{FF2B5EF4-FFF2-40B4-BE49-F238E27FC236}">
                    <a16:creationId xmlns:a16="http://schemas.microsoft.com/office/drawing/2014/main" id="{CFE03FDB-6330-4719-9313-0704335F1B28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4" name="楕円 523">
                <a:extLst>
                  <a:ext uri="{FF2B5EF4-FFF2-40B4-BE49-F238E27FC236}">
                    <a16:creationId xmlns:a16="http://schemas.microsoft.com/office/drawing/2014/main" id="{4F450A10-317A-462A-B628-B67A90EA903A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25" name="グループ化 524">
                <a:extLst>
                  <a:ext uri="{FF2B5EF4-FFF2-40B4-BE49-F238E27FC236}">
                    <a16:creationId xmlns:a16="http://schemas.microsoft.com/office/drawing/2014/main" id="{7AB46CCB-CFB3-439B-A3DD-F8A6A189C7EC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547" name="楕円 546">
                  <a:extLst>
                    <a:ext uri="{FF2B5EF4-FFF2-40B4-BE49-F238E27FC236}">
                      <a16:creationId xmlns:a16="http://schemas.microsoft.com/office/drawing/2014/main" id="{D1732459-3FBC-4492-88C4-E14DF34272C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8" name="正方形/長方形 547">
                  <a:extLst>
                    <a:ext uri="{FF2B5EF4-FFF2-40B4-BE49-F238E27FC236}">
                      <a16:creationId xmlns:a16="http://schemas.microsoft.com/office/drawing/2014/main" id="{191E0468-8F1D-4AB6-91CF-07201C56C2F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6" name="グループ化 525">
                <a:extLst>
                  <a:ext uri="{FF2B5EF4-FFF2-40B4-BE49-F238E27FC236}">
                    <a16:creationId xmlns:a16="http://schemas.microsoft.com/office/drawing/2014/main" id="{2383D619-5AC5-4CDC-B410-9239BB65B3B0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545" name="楕円 544">
                  <a:extLst>
                    <a:ext uri="{FF2B5EF4-FFF2-40B4-BE49-F238E27FC236}">
                      <a16:creationId xmlns:a16="http://schemas.microsoft.com/office/drawing/2014/main" id="{3BDD2E50-6F03-4320-A859-150BB35D5FC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6" name="正方形/長方形 545">
                  <a:extLst>
                    <a:ext uri="{FF2B5EF4-FFF2-40B4-BE49-F238E27FC236}">
                      <a16:creationId xmlns:a16="http://schemas.microsoft.com/office/drawing/2014/main" id="{02CC54E5-BB49-471D-A6ED-BE80D69F223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7" name="グループ化 526">
                <a:extLst>
                  <a:ext uri="{FF2B5EF4-FFF2-40B4-BE49-F238E27FC236}">
                    <a16:creationId xmlns:a16="http://schemas.microsoft.com/office/drawing/2014/main" id="{7D9FE4CD-F2DA-4408-8539-FC58617651F0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543" name="楕円 542">
                  <a:extLst>
                    <a:ext uri="{FF2B5EF4-FFF2-40B4-BE49-F238E27FC236}">
                      <a16:creationId xmlns:a16="http://schemas.microsoft.com/office/drawing/2014/main" id="{1D3CD233-1154-4E41-95F0-C7A23CC8D0E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4" name="正方形/長方形 543">
                  <a:extLst>
                    <a:ext uri="{FF2B5EF4-FFF2-40B4-BE49-F238E27FC236}">
                      <a16:creationId xmlns:a16="http://schemas.microsoft.com/office/drawing/2014/main" id="{7926F66D-3909-4624-8EA0-23344F030F8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8" name="グループ化 527">
                <a:extLst>
                  <a:ext uri="{FF2B5EF4-FFF2-40B4-BE49-F238E27FC236}">
                    <a16:creationId xmlns:a16="http://schemas.microsoft.com/office/drawing/2014/main" id="{207EDFCD-793B-484A-AA87-7D4866AA858A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541" name="楕円 540">
                  <a:extLst>
                    <a:ext uri="{FF2B5EF4-FFF2-40B4-BE49-F238E27FC236}">
                      <a16:creationId xmlns:a16="http://schemas.microsoft.com/office/drawing/2014/main" id="{20332CE2-A75F-4E1C-985E-41BDA3DF89D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2" name="正方形/長方形 541">
                  <a:extLst>
                    <a:ext uri="{FF2B5EF4-FFF2-40B4-BE49-F238E27FC236}">
                      <a16:creationId xmlns:a16="http://schemas.microsoft.com/office/drawing/2014/main" id="{6D37F3A3-F470-40D4-B55E-9632C2925FF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9" name="グループ化 528">
                <a:extLst>
                  <a:ext uri="{FF2B5EF4-FFF2-40B4-BE49-F238E27FC236}">
                    <a16:creationId xmlns:a16="http://schemas.microsoft.com/office/drawing/2014/main" id="{0D5EFBC4-11A7-4892-9AF3-EFD4A717C72C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539" name="楕円 538">
                  <a:extLst>
                    <a:ext uri="{FF2B5EF4-FFF2-40B4-BE49-F238E27FC236}">
                      <a16:creationId xmlns:a16="http://schemas.microsoft.com/office/drawing/2014/main" id="{E78AB452-3D54-413E-8D64-518F021C570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0" name="正方形/長方形 539">
                  <a:extLst>
                    <a:ext uri="{FF2B5EF4-FFF2-40B4-BE49-F238E27FC236}">
                      <a16:creationId xmlns:a16="http://schemas.microsoft.com/office/drawing/2014/main" id="{F47594E0-C148-4E93-870C-32F82E70359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30" name="グループ化 529">
                <a:extLst>
                  <a:ext uri="{FF2B5EF4-FFF2-40B4-BE49-F238E27FC236}">
                    <a16:creationId xmlns:a16="http://schemas.microsoft.com/office/drawing/2014/main" id="{CA033963-D9ED-4E6D-8973-FEE66BF277A1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537" name="楕円 536">
                  <a:extLst>
                    <a:ext uri="{FF2B5EF4-FFF2-40B4-BE49-F238E27FC236}">
                      <a16:creationId xmlns:a16="http://schemas.microsoft.com/office/drawing/2014/main" id="{66F9E5FA-52BE-4253-9550-C96BDF7CE36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8" name="正方形/長方形 537">
                  <a:extLst>
                    <a:ext uri="{FF2B5EF4-FFF2-40B4-BE49-F238E27FC236}">
                      <a16:creationId xmlns:a16="http://schemas.microsoft.com/office/drawing/2014/main" id="{54DF57DB-517A-4DC8-9B84-B79F30AE8B4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31" name="楕円 530">
                <a:extLst>
                  <a:ext uri="{FF2B5EF4-FFF2-40B4-BE49-F238E27FC236}">
                    <a16:creationId xmlns:a16="http://schemas.microsoft.com/office/drawing/2014/main" id="{9F26D48E-0EAD-4E87-BF0C-FDA9BC0DFFCB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2" name="楕円 531">
                <a:extLst>
                  <a:ext uri="{FF2B5EF4-FFF2-40B4-BE49-F238E27FC236}">
                    <a16:creationId xmlns:a16="http://schemas.microsoft.com/office/drawing/2014/main" id="{20DCC0F0-875B-4FFB-8146-26417B235AF5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3" name="楕円 532">
                <a:extLst>
                  <a:ext uri="{FF2B5EF4-FFF2-40B4-BE49-F238E27FC236}">
                    <a16:creationId xmlns:a16="http://schemas.microsoft.com/office/drawing/2014/main" id="{BAFF3155-F45C-426D-9E8F-175EF630BE05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4" name="月 533">
                <a:extLst>
                  <a:ext uri="{FF2B5EF4-FFF2-40B4-BE49-F238E27FC236}">
                    <a16:creationId xmlns:a16="http://schemas.microsoft.com/office/drawing/2014/main" id="{22C536F4-07D7-473E-B419-2E27340C04EC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5" name="アーチ 534">
                <a:extLst>
                  <a:ext uri="{FF2B5EF4-FFF2-40B4-BE49-F238E27FC236}">
                    <a16:creationId xmlns:a16="http://schemas.microsoft.com/office/drawing/2014/main" id="{83E25119-0526-42F5-9AD4-1ED6E47371B1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6" name="アーチ 535">
                <a:extLst>
                  <a:ext uri="{FF2B5EF4-FFF2-40B4-BE49-F238E27FC236}">
                    <a16:creationId xmlns:a16="http://schemas.microsoft.com/office/drawing/2014/main" id="{5FA69589-9B70-4DAC-A1EF-3109C3E3821F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A087F5B5-6A31-46C1-BD70-2F9E2F071197}"/>
              </a:ext>
            </a:extLst>
          </p:cNvPr>
          <p:cNvGrpSpPr>
            <a:grpSpLocks noChangeAspect="1"/>
          </p:cNvGrpSpPr>
          <p:nvPr/>
        </p:nvGrpSpPr>
        <p:grpSpPr>
          <a:xfrm>
            <a:off x="8528817" y="1493904"/>
            <a:ext cx="720000" cy="720000"/>
            <a:chOff x="-37511" y="106817"/>
            <a:chExt cx="3798829" cy="3827307"/>
          </a:xfrm>
        </p:grpSpPr>
        <p:grpSp>
          <p:nvGrpSpPr>
            <p:cNvPr id="421" name="グループ化 420">
              <a:extLst>
                <a:ext uri="{FF2B5EF4-FFF2-40B4-BE49-F238E27FC236}">
                  <a16:creationId xmlns:a16="http://schemas.microsoft.com/office/drawing/2014/main" id="{9C2DE9D8-E6D2-4667-8698-681CB67A979C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493" name="楕円 492">
                <a:extLst>
                  <a:ext uri="{FF2B5EF4-FFF2-40B4-BE49-F238E27FC236}">
                    <a16:creationId xmlns:a16="http://schemas.microsoft.com/office/drawing/2014/main" id="{5C685492-76F2-4CAC-A301-F1D6FD102BE9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4" name="正方形/長方形 493">
                <a:extLst>
                  <a:ext uri="{FF2B5EF4-FFF2-40B4-BE49-F238E27FC236}">
                    <a16:creationId xmlns:a16="http://schemas.microsoft.com/office/drawing/2014/main" id="{6CF74D67-DB47-4B62-9299-738618572D3A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22" name="グループ化 421">
              <a:extLst>
                <a:ext uri="{FF2B5EF4-FFF2-40B4-BE49-F238E27FC236}">
                  <a16:creationId xmlns:a16="http://schemas.microsoft.com/office/drawing/2014/main" id="{4F628ACC-6EBE-4B6C-ABD1-D0D9EA4B08D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423" name="グループ化 422">
                <a:extLst>
                  <a:ext uri="{FF2B5EF4-FFF2-40B4-BE49-F238E27FC236}">
                    <a16:creationId xmlns:a16="http://schemas.microsoft.com/office/drawing/2014/main" id="{2763F335-4B4E-404B-87E5-A02DFEF86C2F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491" name="楕円 490">
                  <a:extLst>
                    <a:ext uri="{FF2B5EF4-FFF2-40B4-BE49-F238E27FC236}">
                      <a16:creationId xmlns:a16="http://schemas.microsoft.com/office/drawing/2014/main" id="{00E82A33-7AF9-4882-8BB5-72BB79CE160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2" name="正方形/長方形 491">
                  <a:extLst>
                    <a:ext uri="{FF2B5EF4-FFF2-40B4-BE49-F238E27FC236}">
                      <a16:creationId xmlns:a16="http://schemas.microsoft.com/office/drawing/2014/main" id="{058224B7-6A2D-4E0C-AB7A-85D4CD1E351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4" name="グループ化 423">
                <a:extLst>
                  <a:ext uri="{FF2B5EF4-FFF2-40B4-BE49-F238E27FC236}">
                    <a16:creationId xmlns:a16="http://schemas.microsoft.com/office/drawing/2014/main" id="{DED9BEAB-54CE-4E09-9373-299EC2451D74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489" name="楕円 488">
                  <a:extLst>
                    <a:ext uri="{FF2B5EF4-FFF2-40B4-BE49-F238E27FC236}">
                      <a16:creationId xmlns:a16="http://schemas.microsoft.com/office/drawing/2014/main" id="{A684451F-70B9-416A-8BD6-29B976D26A1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0" name="正方形/長方形 489">
                  <a:extLst>
                    <a:ext uri="{FF2B5EF4-FFF2-40B4-BE49-F238E27FC236}">
                      <a16:creationId xmlns:a16="http://schemas.microsoft.com/office/drawing/2014/main" id="{1BFB7B72-5697-4D0B-BA77-D928D5A5BF5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5" name="グループ化 424">
                <a:extLst>
                  <a:ext uri="{FF2B5EF4-FFF2-40B4-BE49-F238E27FC236}">
                    <a16:creationId xmlns:a16="http://schemas.microsoft.com/office/drawing/2014/main" id="{E91A5051-2D4D-4B6C-92FA-C79D942B005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487" name="楕円 486">
                  <a:extLst>
                    <a:ext uri="{FF2B5EF4-FFF2-40B4-BE49-F238E27FC236}">
                      <a16:creationId xmlns:a16="http://schemas.microsoft.com/office/drawing/2014/main" id="{F6B1E289-A3B9-4770-9062-7442A07C087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8" name="正方形/長方形 487">
                  <a:extLst>
                    <a:ext uri="{FF2B5EF4-FFF2-40B4-BE49-F238E27FC236}">
                      <a16:creationId xmlns:a16="http://schemas.microsoft.com/office/drawing/2014/main" id="{404ECDF9-4186-45ED-9F20-60854AAA871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6" name="グループ化 425">
                <a:extLst>
                  <a:ext uri="{FF2B5EF4-FFF2-40B4-BE49-F238E27FC236}">
                    <a16:creationId xmlns:a16="http://schemas.microsoft.com/office/drawing/2014/main" id="{B7280C7F-0913-4F2B-8271-3B38D7618F04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485" name="楕円 484">
                  <a:extLst>
                    <a:ext uri="{FF2B5EF4-FFF2-40B4-BE49-F238E27FC236}">
                      <a16:creationId xmlns:a16="http://schemas.microsoft.com/office/drawing/2014/main" id="{39DCCB34-7EEA-42D9-8EB5-E2D89BE26A3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6" name="正方形/長方形 485">
                  <a:extLst>
                    <a:ext uri="{FF2B5EF4-FFF2-40B4-BE49-F238E27FC236}">
                      <a16:creationId xmlns:a16="http://schemas.microsoft.com/office/drawing/2014/main" id="{043BCC5E-4FE6-40B4-B53C-562B97D45DB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7" name="グループ化 426">
                <a:extLst>
                  <a:ext uri="{FF2B5EF4-FFF2-40B4-BE49-F238E27FC236}">
                    <a16:creationId xmlns:a16="http://schemas.microsoft.com/office/drawing/2014/main" id="{4597586D-1667-456B-965D-C81C65C3662A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483" name="楕円 482">
                  <a:extLst>
                    <a:ext uri="{FF2B5EF4-FFF2-40B4-BE49-F238E27FC236}">
                      <a16:creationId xmlns:a16="http://schemas.microsoft.com/office/drawing/2014/main" id="{E6F18868-DBFC-48BE-848B-C4A6E6D8B28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4" name="正方形/長方形 483">
                  <a:extLst>
                    <a:ext uri="{FF2B5EF4-FFF2-40B4-BE49-F238E27FC236}">
                      <a16:creationId xmlns:a16="http://schemas.microsoft.com/office/drawing/2014/main" id="{3F0ED885-454A-454E-9F57-5BA9C9E0884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8" name="グループ化 427">
                <a:extLst>
                  <a:ext uri="{FF2B5EF4-FFF2-40B4-BE49-F238E27FC236}">
                    <a16:creationId xmlns:a16="http://schemas.microsoft.com/office/drawing/2014/main" id="{0263E69F-BABD-4C4C-87E6-F3E74430139E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481" name="楕円 480">
                  <a:extLst>
                    <a:ext uri="{FF2B5EF4-FFF2-40B4-BE49-F238E27FC236}">
                      <a16:creationId xmlns:a16="http://schemas.microsoft.com/office/drawing/2014/main" id="{20CB1FBC-5DA8-4410-A27C-7DE4FB678EE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2" name="正方形/長方形 481">
                  <a:extLst>
                    <a:ext uri="{FF2B5EF4-FFF2-40B4-BE49-F238E27FC236}">
                      <a16:creationId xmlns:a16="http://schemas.microsoft.com/office/drawing/2014/main" id="{7054315E-5382-4855-A2BD-AC9D00E6038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9" name="グループ化 428">
                <a:extLst>
                  <a:ext uri="{FF2B5EF4-FFF2-40B4-BE49-F238E27FC236}">
                    <a16:creationId xmlns:a16="http://schemas.microsoft.com/office/drawing/2014/main" id="{D1FE524A-EEC9-4737-9A52-FCE1F976A901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479" name="楕円 478">
                  <a:extLst>
                    <a:ext uri="{FF2B5EF4-FFF2-40B4-BE49-F238E27FC236}">
                      <a16:creationId xmlns:a16="http://schemas.microsoft.com/office/drawing/2014/main" id="{E964DCC0-7C26-436C-91C8-D4357EF3AC1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0" name="正方形/長方形 479">
                  <a:extLst>
                    <a:ext uri="{FF2B5EF4-FFF2-40B4-BE49-F238E27FC236}">
                      <a16:creationId xmlns:a16="http://schemas.microsoft.com/office/drawing/2014/main" id="{0D14F429-7227-46DA-8B98-98C41588C34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0" name="グループ化 429">
                <a:extLst>
                  <a:ext uri="{FF2B5EF4-FFF2-40B4-BE49-F238E27FC236}">
                    <a16:creationId xmlns:a16="http://schemas.microsoft.com/office/drawing/2014/main" id="{93B6E050-E8E2-49E9-84FC-98A3AF50CAEA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477" name="楕円 476">
                  <a:extLst>
                    <a:ext uri="{FF2B5EF4-FFF2-40B4-BE49-F238E27FC236}">
                      <a16:creationId xmlns:a16="http://schemas.microsoft.com/office/drawing/2014/main" id="{7808F836-96B1-4BBD-B4D8-35497D9EBD9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8" name="正方形/長方形 477">
                  <a:extLst>
                    <a:ext uri="{FF2B5EF4-FFF2-40B4-BE49-F238E27FC236}">
                      <a16:creationId xmlns:a16="http://schemas.microsoft.com/office/drawing/2014/main" id="{C71F7AEE-898C-4FF2-89FD-E5ACB9D29DE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31" name="グループ化 430">
                <a:extLst>
                  <a:ext uri="{FF2B5EF4-FFF2-40B4-BE49-F238E27FC236}">
                    <a16:creationId xmlns:a16="http://schemas.microsoft.com/office/drawing/2014/main" id="{ECF0382F-20FC-4F8F-B332-3DD15ACDC673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475" name="楕円 474">
                  <a:extLst>
                    <a:ext uri="{FF2B5EF4-FFF2-40B4-BE49-F238E27FC236}">
                      <a16:creationId xmlns:a16="http://schemas.microsoft.com/office/drawing/2014/main" id="{AE43DE23-1A9F-4FAD-864D-1A10EFC960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6" name="正方形/長方形 475">
                  <a:extLst>
                    <a:ext uri="{FF2B5EF4-FFF2-40B4-BE49-F238E27FC236}">
                      <a16:creationId xmlns:a16="http://schemas.microsoft.com/office/drawing/2014/main" id="{A5840DCA-F6D4-4B57-B751-A13C9FACCCB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32" name="楕円 431">
                <a:extLst>
                  <a:ext uri="{FF2B5EF4-FFF2-40B4-BE49-F238E27FC236}">
                    <a16:creationId xmlns:a16="http://schemas.microsoft.com/office/drawing/2014/main" id="{72F8AF44-91AD-42F8-BA5C-E4A5C12ABEF2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3" name="楕円 432">
                <a:extLst>
                  <a:ext uri="{FF2B5EF4-FFF2-40B4-BE49-F238E27FC236}">
                    <a16:creationId xmlns:a16="http://schemas.microsoft.com/office/drawing/2014/main" id="{016476AB-302E-42E2-B4D2-438C063BAEB6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4" name="楕円 433">
                <a:extLst>
                  <a:ext uri="{FF2B5EF4-FFF2-40B4-BE49-F238E27FC236}">
                    <a16:creationId xmlns:a16="http://schemas.microsoft.com/office/drawing/2014/main" id="{A210D2B7-6C3E-4133-9C9B-84156A496532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5" name="楕円 434">
                <a:extLst>
                  <a:ext uri="{FF2B5EF4-FFF2-40B4-BE49-F238E27FC236}">
                    <a16:creationId xmlns:a16="http://schemas.microsoft.com/office/drawing/2014/main" id="{D4377842-EF6C-4535-B751-9768D54A781C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6" name="楕円 435">
                <a:extLst>
                  <a:ext uri="{FF2B5EF4-FFF2-40B4-BE49-F238E27FC236}">
                    <a16:creationId xmlns:a16="http://schemas.microsoft.com/office/drawing/2014/main" id="{2547A078-482A-491E-9040-5C5664E61C68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7" name="楕円 436">
                <a:extLst>
                  <a:ext uri="{FF2B5EF4-FFF2-40B4-BE49-F238E27FC236}">
                    <a16:creationId xmlns:a16="http://schemas.microsoft.com/office/drawing/2014/main" id="{07BAA176-3C47-4149-A1C0-B875CB5545A3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8" name="楕円 437">
                <a:extLst>
                  <a:ext uri="{FF2B5EF4-FFF2-40B4-BE49-F238E27FC236}">
                    <a16:creationId xmlns:a16="http://schemas.microsoft.com/office/drawing/2014/main" id="{1CF6A54E-95AB-412C-84D1-46FD251AB21B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9" name="楕円 438">
                <a:extLst>
                  <a:ext uri="{FF2B5EF4-FFF2-40B4-BE49-F238E27FC236}">
                    <a16:creationId xmlns:a16="http://schemas.microsoft.com/office/drawing/2014/main" id="{78FC3319-DDA9-4B6D-9C3B-BE6590CD7D45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0" name="楕円 439">
                <a:extLst>
                  <a:ext uri="{FF2B5EF4-FFF2-40B4-BE49-F238E27FC236}">
                    <a16:creationId xmlns:a16="http://schemas.microsoft.com/office/drawing/2014/main" id="{73F10CA9-882E-44AD-AA90-5F040E4D9F32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1" name="楕円 440">
                <a:extLst>
                  <a:ext uri="{FF2B5EF4-FFF2-40B4-BE49-F238E27FC236}">
                    <a16:creationId xmlns:a16="http://schemas.microsoft.com/office/drawing/2014/main" id="{72181FB4-B80F-4ADB-BC6E-D69F7CAE749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2" name="楕円 441">
                <a:extLst>
                  <a:ext uri="{FF2B5EF4-FFF2-40B4-BE49-F238E27FC236}">
                    <a16:creationId xmlns:a16="http://schemas.microsoft.com/office/drawing/2014/main" id="{75FE39E9-54D5-4FFE-8185-47AB30B7E4EC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3" name="楕円 442">
                <a:extLst>
                  <a:ext uri="{FF2B5EF4-FFF2-40B4-BE49-F238E27FC236}">
                    <a16:creationId xmlns:a16="http://schemas.microsoft.com/office/drawing/2014/main" id="{E99C0C3F-7836-4A50-9F9C-3DEEE734C487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4" name="楕円 443">
                <a:extLst>
                  <a:ext uri="{FF2B5EF4-FFF2-40B4-BE49-F238E27FC236}">
                    <a16:creationId xmlns:a16="http://schemas.microsoft.com/office/drawing/2014/main" id="{D38BE4EB-DD4B-4562-BDB0-1E74F386F11E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5" name="楕円 444">
                <a:extLst>
                  <a:ext uri="{FF2B5EF4-FFF2-40B4-BE49-F238E27FC236}">
                    <a16:creationId xmlns:a16="http://schemas.microsoft.com/office/drawing/2014/main" id="{9E108335-A74A-4B4C-B4B2-C03F08F037E0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6" name="楕円 445">
                <a:extLst>
                  <a:ext uri="{FF2B5EF4-FFF2-40B4-BE49-F238E27FC236}">
                    <a16:creationId xmlns:a16="http://schemas.microsoft.com/office/drawing/2014/main" id="{DF67BD57-A7AB-4666-B233-8E39CD1A52E1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7" name="楕円 446">
                <a:extLst>
                  <a:ext uri="{FF2B5EF4-FFF2-40B4-BE49-F238E27FC236}">
                    <a16:creationId xmlns:a16="http://schemas.microsoft.com/office/drawing/2014/main" id="{B423ABBF-D779-46BB-A1D6-D2520B93A974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8" name="楕円 447">
                <a:extLst>
                  <a:ext uri="{FF2B5EF4-FFF2-40B4-BE49-F238E27FC236}">
                    <a16:creationId xmlns:a16="http://schemas.microsoft.com/office/drawing/2014/main" id="{100AD1F0-870D-4D3B-89E2-3D8BEF77DF9B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9" name="楕円 448">
                <a:extLst>
                  <a:ext uri="{FF2B5EF4-FFF2-40B4-BE49-F238E27FC236}">
                    <a16:creationId xmlns:a16="http://schemas.microsoft.com/office/drawing/2014/main" id="{79F4D8E2-6F69-45A4-BBCF-7D4E269F0A5F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0" name="楕円 449">
                <a:extLst>
                  <a:ext uri="{FF2B5EF4-FFF2-40B4-BE49-F238E27FC236}">
                    <a16:creationId xmlns:a16="http://schemas.microsoft.com/office/drawing/2014/main" id="{7FA4975A-A122-4A04-9167-9E6AB0DEAAF6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51" name="グループ化 450">
                <a:extLst>
                  <a:ext uri="{FF2B5EF4-FFF2-40B4-BE49-F238E27FC236}">
                    <a16:creationId xmlns:a16="http://schemas.microsoft.com/office/drawing/2014/main" id="{050C7C7E-D509-4895-AFD0-F31B2DD1546A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473" name="楕円 472">
                  <a:extLst>
                    <a:ext uri="{FF2B5EF4-FFF2-40B4-BE49-F238E27FC236}">
                      <a16:creationId xmlns:a16="http://schemas.microsoft.com/office/drawing/2014/main" id="{7C06D3E9-6A67-46D4-80EC-A9EB479946E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4" name="正方形/長方形 473">
                  <a:extLst>
                    <a:ext uri="{FF2B5EF4-FFF2-40B4-BE49-F238E27FC236}">
                      <a16:creationId xmlns:a16="http://schemas.microsoft.com/office/drawing/2014/main" id="{E272299D-4212-406D-BC12-06566E0F6A5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2" name="グループ化 451">
                <a:extLst>
                  <a:ext uri="{FF2B5EF4-FFF2-40B4-BE49-F238E27FC236}">
                    <a16:creationId xmlns:a16="http://schemas.microsoft.com/office/drawing/2014/main" id="{D1BEA8C9-559A-4931-9178-9D2E071EDC6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471" name="楕円 470">
                  <a:extLst>
                    <a:ext uri="{FF2B5EF4-FFF2-40B4-BE49-F238E27FC236}">
                      <a16:creationId xmlns:a16="http://schemas.microsoft.com/office/drawing/2014/main" id="{F096E1A0-A018-4C20-B932-E34AD75C36E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2" name="正方形/長方形 471">
                  <a:extLst>
                    <a:ext uri="{FF2B5EF4-FFF2-40B4-BE49-F238E27FC236}">
                      <a16:creationId xmlns:a16="http://schemas.microsoft.com/office/drawing/2014/main" id="{1988CD50-D5C0-42B6-8468-4ABDE72C6A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3" name="グループ化 452">
                <a:extLst>
                  <a:ext uri="{FF2B5EF4-FFF2-40B4-BE49-F238E27FC236}">
                    <a16:creationId xmlns:a16="http://schemas.microsoft.com/office/drawing/2014/main" id="{F70C59D0-DEDC-4E2B-B163-6EF1230B962D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469" name="楕円 468">
                  <a:extLst>
                    <a:ext uri="{FF2B5EF4-FFF2-40B4-BE49-F238E27FC236}">
                      <a16:creationId xmlns:a16="http://schemas.microsoft.com/office/drawing/2014/main" id="{8E44A3EE-7753-4286-B9A4-6DA326DFF69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0" name="正方形/長方形 469">
                  <a:extLst>
                    <a:ext uri="{FF2B5EF4-FFF2-40B4-BE49-F238E27FC236}">
                      <a16:creationId xmlns:a16="http://schemas.microsoft.com/office/drawing/2014/main" id="{88107D31-66F9-4CA7-9113-65E9D41D800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4" name="グループ化 453">
                <a:extLst>
                  <a:ext uri="{FF2B5EF4-FFF2-40B4-BE49-F238E27FC236}">
                    <a16:creationId xmlns:a16="http://schemas.microsoft.com/office/drawing/2014/main" id="{50E236E5-C63A-4500-BDDE-E669A6A85192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467" name="楕円 466">
                  <a:extLst>
                    <a:ext uri="{FF2B5EF4-FFF2-40B4-BE49-F238E27FC236}">
                      <a16:creationId xmlns:a16="http://schemas.microsoft.com/office/drawing/2014/main" id="{4032D65F-35BE-490D-A868-D1FF89FEFA8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8" name="正方形/長方形 467">
                  <a:extLst>
                    <a:ext uri="{FF2B5EF4-FFF2-40B4-BE49-F238E27FC236}">
                      <a16:creationId xmlns:a16="http://schemas.microsoft.com/office/drawing/2014/main" id="{F365E507-47D7-47BC-83F1-D168C29DF4A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5" name="グループ化 454">
                <a:extLst>
                  <a:ext uri="{FF2B5EF4-FFF2-40B4-BE49-F238E27FC236}">
                    <a16:creationId xmlns:a16="http://schemas.microsoft.com/office/drawing/2014/main" id="{67723A47-940C-45D4-9471-94B40B09C72F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465" name="楕円 464">
                  <a:extLst>
                    <a:ext uri="{FF2B5EF4-FFF2-40B4-BE49-F238E27FC236}">
                      <a16:creationId xmlns:a16="http://schemas.microsoft.com/office/drawing/2014/main" id="{90A1E5B4-7D37-4358-B315-B06F8BA9B4A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6" name="正方形/長方形 465">
                  <a:extLst>
                    <a:ext uri="{FF2B5EF4-FFF2-40B4-BE49-F238E27FC236}">
                      <a16:creationId xmlns:a16="http://schemas.microsoft.com/office/drawing/2014/main" id="{6C2D0EB8-66D6-48C5-8E11-A18F73FC401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6" name="グループ化 455">
                <a:extLst>
                  <a:ext uri="{FF2B5EF4-FFF2-40B4-BE49-F238E27FC236}">
                    <a16:creationId xmlns:a16="http://schemas.microsoft.com/office/drawing/2014/main" id="{21F528A0-572B-42D1-8037-FFE970036943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463" name="楕円 462">
                  <a:extLst>
                    <a:ext uri="{FF2B5EF4-FFF2-40B4-BE49-F238E27FC236}">
                      <a16:creationId xmlns:a16="http://schemas.microsoft.com/office/drawing/2014/main" id="{63CE15B6-FD30-4591-B6E9-5B827E0BCA3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4" name="正方形/長方形 463">
                  <a:extLst>
                    <a:ext uri="{FF2B5EF4-FFF2-40B4-BE49-F238E27FC236}">
                      <a16:creationId xmlns:a16="http://schemas.microsoft.com/office/drawing/2014/main" id="{6AFE27FF-4103-4D94-A439-75CEDB9ACE6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57" name="楕円 456">
                <a:extLst>
                  <a:ext uri="{FF2B5EF4-FFF2-40B4-BE49-F238E27FC236}">
                    <a16:creationId xmlns:a16="http://schemas.microsoft.com/office/drawing/2014/main" id="{32F0F226-2442-4A69-9620-EC4090D996EA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8" name="楕円 457">
                <a:extLst>
                  <a:ext uri="{FF2B5EF4-FFF2-40B4-BE49-F238E27FC236}">
                    <a16:creationId xmlns:a16="http://schemas.microsoft.com/office/drawing/2014/main" id="{1B38D798-A1FF-491B-8C21-E261B18B3B1A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9" name="楕円 458">
                <a:extLst>
                  <a:ext uri="{FF2B5EF4-FFF2-40B4-BE49-F238E27FC236}">
                    <a16:creationId xmlns:a16="http://schemas.microsoft.com/office/drawing/2014/main" id="{8D528B38-34D9-4F95-A1D6-1F3F584BCC00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0" name="月 459">
                <a:extLst>
                  <a:ext uri="{FF2B5EF4-FFF2-40B4-BE49-F238E27FC236}">
                    <a16:creationId xmlns:a16="http://schemas.microsoft.com/office/drawing/2014/main" id="{547B6D66-4181-48C5-8C22-81010DE0AFC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1" name="アーチ 460">
                <a:extLst>
                  <a:ext uri="{FF2B5EF4-FFF2-40B4-BE49-F238E27FC236}">
                    <a16:creationId xmlns:a16="http://schemas.microsoft.com/office/drawing/2014/main" id="{891CB8AC-9A6B-49EF-9FCF-66D1DD3C371E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2" name="アーチ 461">
                <a:extLst>
                  <a:ext uri="{FF2B5EF4-FFF2-40B4-BE49-F238E27FC236}">
                    <a16:creationId xmlns:a16="http://schemas.microsoft.com/office/drawing/2014/main" id="{FA685CD5-2007-4A41-AFCB-B3A93D02B5F7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73EAE5D9-A13E-404E-B84F-BB99B7B603A7}"/>
              </a:ext>
            </a:extLst>
          </p:cNvPr>
          <p:cNvGrpSpPr>
            <a:grpSpLocks noChangeAspect="1"/>
          </p:cNvGrpSpPr>
          <p:nvPr/>
        </p:nvGrpSpPr>
        <p:grpSpPr>
          <a:xfrm>
            <a:off x="-58851" y="4683208"/>
            <a:ext cx="540000" cy="540000"/>
            <a:chOff x="-37511" y="106817"/>
            <a:chExt cx="3798829" cy="3827307"/>
          </a:xfrm>
        </p:grpSpPr>
        <p:grpSp>
          <p:nvGrpSpPr>
            <p:cNvPr id="347" name="グループ化 346">
              <a:extLst>
                <a:ext uri="{FF2B5EF4-FFF2-40B4-BE49-F238E27FC236}">
                  <a16:creationId xmlns:a16="http://schemas.microsoft.com/office/drawing/2014/main" id="{E88A9E94-6E5F-4284-9364-439E2F27A507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419" name="楕円 418">
                <a:extLst>
                  <a:ext uri="{FF2B5EF4-FFF2-40B4-BE49-F238E27FC236}">
                    <a16:creationId xmlns:a16="http://schemas.microsoft.com/office/drawing/2014/main" id="{31A52085-72D8-401A-BADE-4403185E7AA1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0" name="正方形/長方形 419">
                <a:extLst>
                  <a:ext uri="{FF2B5EF4-FFF2-40B4-BE49-F238E27FC236}">
                    <a16:creationId xmlns:a16="http://schemas.microsoft.com/office/drawing/2014/main" id="{8C84D237-E669-411A-80B2-969F874AD69F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8" name="グループ化 347">
              <a:extLst>
                <a:ext uri="{FF2B5EF4-FFF2-40B4-BE49-F238E27FC236}">
                  <a16:creationId xmlns:a16="http://schemas.microsoft.com/office/drawing/2014/main" id="{1FB92CFA-8120-4E9E-8B6B-D676F495CEE4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49" name="グループ化 348">
                <a:extLst>
                  <a:ext uri="{FF2B5EF4-FFF2-40B4-BE49-F238E27FC236}">
                    <a16:creationId xmlns:a16="http://schemas.microsoft.com/office/drawing/2014/main" id="{59B41843-2FA0-4D2B-8AFB-A088ED7661CB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417" name="楕円 416">
                  <a:extLst>
                    <a:ext uri="{FF2B5EF4-FFF2-40B4-BE49-F238E27FC236}">
                      <a16:creationId xmlns:a16="http://schemas.microsoft.com/office/drawing/2014/main" id="{23E33D2E-24D5-4A90-B032-4B113EB0719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8" name="正方形/長方形 417">
                  <a:extLst>
                    <a:ext uri="{FF2B5EF4-FFF2-40B4-BE49-F238E27FC236}">
                      <a16:creationId xmlns:a16="http://schemas.microsoft.com/office/drawing/2014/main" id="{6D60E9D5-0DDA-428E-B575-C5A28D21775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0" name="グループ化 349">
                <a:extLst>
                  <a:ext uri="{FF2B5EF4-FFF2-40B4-BE49-F238E27FC236}">
                    <a16:creationId xmlns:a16="http://schemas.microsoft.com/office/drawing/2014/main" id="{200EFAFD-DC73-4250-AD1B-0B74AF18375B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415" name="楕円 414">
                  <a:extLst>
                    <a:ext uri="{FF2B5EF4-FFF2-40B4-BE49-F238E27FC236}">
                      <a16:creationId xmlns:a16="http://schemas.microsoft.com/office/drawing/2014/main" id="{3CD71F16-0A1D-4AE4-8673-B2DBCC91B74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6" name="正方形/長方形 415">
                  <a:extLst>
                    <a:ext uri="{FF2B5EF4-FFF2-40B4-BE49-F238E27FC236}">
                      <a16:creationId xmlns:a16="http://schemas.microsoft.com/office/drawing/2014/main" id="{2F0FF3D9-2883-4B3D-AA3E-4726BFE15B9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1" name="グループ化 350">
                <a:extLst>
                  <a:ext uri="{FF2B5EF4-FFF2-40B4-BE49-F238E27FC236}">
                    <a16:creationId xmlns:a16="http://schemas.microsoft.com/office/drawing/2014/main" id="{9D713DA7-4CE6-4B80-B11E-B8E634B40BB6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413" name="楕円 412">
                  <a:extLst>
                    <a:ext uri="{FF2B5EF4-FFF2-40B4-BE49-F238E27FC236}">
                      <a16:creationId xmlns:a16="http://schemas.microsoft.com/office/drawing/2014/main" id="{22308DCD-244B-414A-A619-849823D4A90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4" name="正方形/長方形 413">
                  <a:extLst>
                    <a:ext uri="{FF2B5EF4-FFF2-40B4-BE49-F238E27FC236}">
                      <a16:creationId xmlns:a16="http://schemas.microsoft.com/office/drawing/2014/main" id="{752C2228-C9A5-4358-88CF-E781609024F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2" name="グループ化 351">
                <a:extLst>
                  <a:ext uri="{FF2B5EF4-FFF2-40B4-BE49-F238E27FC236}">
                    <a16:creationId xmlns:a16="http://schemas.microsoft.com/office/drawing/2014/main" id="{059564C5-D5C3-4651-958E-80449BF6588A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411" name="楕円 410">
                  <a:extLst>
                    <a:ext uri="{FF2B5EF4-FFF2-40B4-BE49-F238E27FC236}">
                      <a16:creationId xmlns:a16="http://schemas.microsoft.com/office/drawing/2014/main" id="{EABACBD1-CD54-4E30-BFAE-D2CE826149E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2" name="正方形/長方形 411">
                  <a:extLst>
                    <a:ext uri="{FF2B5EF4-FFF2-40B4-BE49-F238E27FC236}">
                      <a16:creationId xmlns:a16="http://schemas.microsoft.com/office/drawing/2014/main" id="{5BE5602F-3B18-4BD8-A9D2-54E5AA7C800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3" name="グループ化 352">
                <a:extLst>
                  <a:ext uri="{FF2B5EF4-FFF2-40B4-BE49-F238E27FC236}">
                    <a16:creationId xmlns:a16="http://schemas.microsoft.com/office/drawing/2014/main" id="{C465601A-3F4A-4D6C-8C45-F107DC3490F3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409" name="楕円 408">
                  <a:extLst>
                    <a:ext uri="{FF2B5EF4-FFF2-40B4-BE49-F238E27FC236}">
                      <a16:creationId xmlns:a16="http://schemas.microsoft.com/office/drawing/2014/main" id="{04189D51-8B11-4A82-9376-AA818F5B718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0" name="正方形/長方形 409">
                  <a:extLst>
                    <a:ext uri="{FF2B5EF4-FFF2-40B4-BE49-F238E27FC236}">
                      <a16:creationId xmlns:a16="http://schemas.microsoft.com/office/drawing/2014/main" id="{43BEE2EE-9BBE-4B39-9670-7B4DD0F62C1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4" name="グループ化 353">
                <a:extLst>
                  <a:ext uri="{FF2B5EF4-FFF2-40B4-BE49-F238E27FC236}">
                    <a16:creationId xmlns:a16="http://schemas.microsoft.com/office/drawing/2014/main" id="{DD6E3F0A-9C94-4753-B39D-A0D6C3F23EB0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407" name="楕円 406">
                  <a:extLst>
                    <a:ext uri="{FF2B5EF4-FFF2-40B4-BE49-F238E27FC236}">
                      <a16:creationId xmlns:a16="http://schemas.microsoft.com/office/drawing/2014/main" id="{05390B0C-8305-4AAA-A8B5-47F768218BE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8" name="正方形/長方形 407">
                  <a:extLst>
                    <a:ext uri="{FF2B5EF4-FFF2-40B4-BE49-F238E27FC236}">
                      <a16:creationId xmlns:a16="http://schemas.microsoft.com/office/drawing/2014/main" id="{D3D2DB19-6EB7-4175-9A0B-45D1296C952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5" name="グループ化 354">
                <a:extLst>
                  <a:ext uri="{FF2B5EF4-FFF2-40B4-BE49-F238E27FC236}">
                    <a16:creationId xmlns:a16="http://schemas.microsoft.com/office/drawing/2014/main" id="{3267AB2E-AF90-4A09-A029-4DE871C05EA0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405" name="楕円 404">
                  <a:extLst>
                    <a:ext uri="{FF2B5EF4-FFF2-40B4-BE49-F238E27FC236}">
                      <a16:creationId xmlns:a16="http://schemas.microsoft.com/office/drawing/2014/main" id="{484AAC51-C44E-4302-9AB1-051378E437F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6" name="正方形/長方形 405">
                  <a:extLst>
                    <a:ext uri="{FF2B5EF4-FFF2-40B4-BE49-F238E27FC236}">
                      <a16:creationId xmlns:a16="http://schemas.microsoft.com/office/drawing/2014/main" id="{07B15DE9-0519-41E9-BF60-ADEB816A904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6" name="グループ化 355">
                <a:extLst>
                  <a:ext uri="{FF2B5EF4-FFF2-40B4-BE49-F238E27FC236}">
                    <a16:creationId xmlns:a16="http://schemas.microsoft.com/office/drawing/2014/main" id="{5448D927-9CB1-4850-8CC5-A2D855F55E4A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403" name="楕円 402">
                  <a:extLst>
                    <a:ext uri="{FF2B5EF4-FFF2-40B4-BE49-F238E27FC236}">
                      <a16:creationId xmlns:a16="http://schemas.microsoft.com/office/drawing/2014/main" id="{A8D80FCD-EDC4-4A27-83A5-B708ABD5BBF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4" name="正方形/長方形 403">
                  <a:extLst>
                    <a:ext uri="{FF2B5EF4-FFF2-40B4-BE49-F238E27FC236}">
                      <a16:creationId xmlns:a16="http://schemas.microsoft.com/office/drawing/2014/main" id="{28794548-919E-4890-979A-2DFC79D0276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7" name="グループ化 356">
                <a:extLst>
                  <a:ext uri="{FF2B5EF4-FFF2-40B4-BE49-F238E27FC236}">
                    <a16:creationId xmlns:a16="http://schemas.microsoft.com/office/drawing/2014/main" id="{D876E30A-5403-4190-A22B-F57177337C05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401" name="楕円 400">
                  <a:extLst>
                    <a:ext uri="{FF2B5EF4-FFF2-40B4-BE49-F238E27FC236}">
                      <a16:creationId xmlns:a16="http://schemas.microsoft.com/office/drawing/2014/main" id="{42E24492-9DFC-4B42-83A6-8310806D481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" name="正方形/長方形 401">
                  <a:extLst>
                    <a:ext uri="{FF2B5EF4-FFF2-40B4-BE49-F238E27FC236}">
                      <a16:creationId xmlns:a16="http://schemas.microsoft.com/office/drawing/2014/main" id="{C3F8DFCE-8AFB-409A-911A-E24E16E06DA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58" name="楕円 357">
                <a:extLst>
                  <a:ext uri="{FF2B5EF4-FFF2-40B4-BE49-F238E27FC236}">
                    <a16:creationId xmlns:a16="http://schemas.microsoft.com/office/drawing/2014/main" id="{63B02884-A3FE-42BC-8CEE-88534A2F7026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" name="楕円 358">
                <a:extLst>
                  <a:ext uri="{FF2B5EF4-FFF2-40B4-BE49-F238E27FC236}">
                    <a16:creationId xmlns:a16="http://schemas.microsoft.com/office/drawing/2014/main" id="{2E29477A-6A3D-4F31-A63E-F69A25DACD38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0" name="楕円 359">
                <a:extLst>
                  <a:ext uri="{FF2B5EF4-FFF2-40B4-BE49-F238E27FC236}">
                    <a16:creationId xmlns:a16="http://schemas.microsoft.com/office/drawing/2014/main" id="{99E0E298-D6E2-4AEB-9E5A-FCCC53F382FF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1" name="楕円 360">
                <a:extLst>
                  <a:ext uri="{FF2B5EF4-FFF2-40B4-BE49-F238E27FC236}">
                    <a16:creationId xmlns:a16="http://schemas.microsoft.com/office/drawing/2014/main" id="{CA57A68D-4E47-427D-831B-18EA182DEA5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2" name="楕円 361">
                <a:extLst>
                  <a:ext uri="{FF2B5EF4-FFF2-40B4-BE49-F238E27FC236}">
                    <a16:creationId xmlns:a16="http://schemas.microsoft.com/office/drawing/2014/main" id="{D30863BA-6C8D-4238-BCC8-5564B4058FA5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3" name="楕円 362">
                <a:extLst>
                  <a:ext uri="{FF2B5EF4-FFF2-40B4-BE49-F238E27FC236}">
                    <a16:creationId xmlns:a16="http://schemas.microsoft.com/office/drawing/2014/main" id="{87114B3F-DA44-4628-AA5E-B1FB37CAE11B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4" name="楕円 363">
                <a:extLst>
                  <a:ext uri="{FF2B5EF4-FFF2-40B4-BE49-F238E27FC236}">
                    <a16:creationId xmlns:a16="http://schemas.microsoft.com/office/drawing/2014/main" id="{87E79EE8-5C06-4666-A864-8F4DA60AE22E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5" name="楕円 364">
                <a:extLst>
                  <a:ext uri="{FF2B5EF4-FFF2-40B4-BE49-F238E27FC236}">
                    <a16:creationId xmlns:a16="http://schemas.microsoft.com/office/drawing/2014/main" id="{E0267ABF-BAE6-4985-8230-6A892BFDEA8B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6" name="楕円 365">
                <a:extLst>
                  <a:ext uri="{FF2B5EF4-FFF2-40B4-BE49-F238E27FC236}">
                    <a16:creationId xmlns:a16="http://schemas.microsoft.com/office/drawing/2014/main" id="{B8AE3F39-CF4F-4D9E-8A81-2E75D9D3ACE4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7" name="楕円 366">
                <a:extLst>
                  <a:ext uri="{FF2B5EF4-FFF2-40B4-BE49-F238E27FC236}">
                    <a16:creationId xmlns:a16="http://schemas.microsoft.com/office/drawing/2014/main" id="{F7FA888B-7320-4411-8131-7C778774F546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8" name="楕円 367">
                <a:extLst>
                  <a:ext uri="{FF2B5EF4-FFF2-40B4-BE49-F238E27FC236}">
                    <a16:creationId xmlns:a16="http://schemas.microsoft.com/office/drawing/2014/main" id="{BC01F2E4-9E2C-48D7-A0B7-FF5B9A763827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9" name="楕円 368">
                <a:extLst>
                  <a:ext uri="{FF2B5EF4-FFF2-40B4-BE49-F238E27FC236}">
                    <a16:creationId xmlns:a16="http://schemas.microsoft.com/office/drawing/2014/main" id="{38449586-98E8-4484-94E0-8FFFA9AFAD68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0" name="楕円 369">
                <a:extLst>
                  <a:ext uri="{FF2B5EF4-FFF2-40B4-BE49-F238E27FC236}">
                    <a16:creationId xmlns:a16="http://schemas.microsoft.com/office/drawing/2014/main" id="{025C737C-D752-4719-A9FA-3371A86D72FF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1" name="楕円 370">
                <a:extLst>
                  <a:ext uri="{FF2B5EF4-FFF2-40B4-BE49-F238E27FC236}">
                    <a16:creationId xmlns:a16="http://schemas.microsoft.com/office/drawing/2014/main" id="{D934AF8C-98D4-4E6B-A274-7D5541C500E8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2" name="楕円 371">
                <a:extLst>
                  <a:ext uri="{FF2B5EF4-FFF2-40B4-BE49-F238E27FC236}">
                    <a16:creationId xmlns:a16="http://schemas.microsoft.com/office/drawing/2014/main" id="{B8B699B9-1DB4-417D-ACA3-0E89A041706A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3" name="楕円 372">
                <a:extLst>
                  <a:ext uri="{FF2B5EF4-FFF2-40B4-BE49-F238E27FC236}">
                    <a16:creationId xmlns:a16="http://schemas.microsoft.com/office/drawing/2014/main" id="{783FED07-3FBD-4544-8EE1-D2714C299B7D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4" name="楕円 373">
                <a:extLst>
                  <a:ext uri="{FF2B5EF4-FFF2-40B4-BE49-F238E27FC236}">
                    <a16:creationId xmlns:a16="http://schemas.microsoft.com/office/drawing/2014/main" id="{79442F62-0CA6-4E11-BF32-CD0521031F5A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" name="楕円 374">
                <a:extLst>
                  <a:ext uri="{FF2B5EF4-FFF2-40B4-BE49-F238E27FC236}">
                    <a16:creationId xmlns:a16="http://schemas.microsoft.com/office/drawing/2014/main" id="{AB4B8285-BB75-42AD-A8B7-8BA5A3957E18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6" name="楕円 375">
                <a:extLst>
                  <a:ext uri="{FF2B5EF4-FFF2-40B4-BE49-F238E27FC236}">
                    <a16:creationId xmlns:a16="http://schemas.microsoft.com/office/drawing/2014/main" id="{E0A208F6-A559-4C52-B948-9D1D23036333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77" name="グループ化 376">
                <a:extLst>
                  <a:ext uri="{FF2B5EF4-FFF2-40B4-BE49-F238E27FC236}">
                    <a16:creationId xmlns:a16="http://schemas.microsoft.com/office/drawing/2014/main" id="{B9FAE7DA-9EBB-45EB-98A3-FE51AC341B85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99" name="楕円 398">
                  <a:extLst>
                    <a:ext uri="{FF2B5EF4-FFF2-40B4-BE49-F238E27FC236}">
                      <a16:creationId xmlns:a16="http://schemas.microsoft.com/office/drawing/2014/main" id="{40D0B053-9219-49FD-8813-9107C739621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" name="正方形/長方形 399">
                  <a:extLst>
                    <a:ext uri="{FF2B5EF4-FFF2-40B4-BE49-F238E27FC236}">
                      <a16:creationId xmlns:a16="http://schemas.microsoft.com/office/drawing/2014/main" id="{4494E3AB-8D8A-44B8-A18F-B02ECF9E653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8" name="グループ化 377">
                <a:extLst>
                  <a:ext uri="{FF2B5EF4-FFF2-40B4-BE49-F238E27FC236}">
                    <a16:creationId xmlns:a16="http://schemas.microsoft.com/office/drawing/2014/main" id="{34E5A343-DDCD-479B-9207-A34DFDCC0E9F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97" name="楕円 396">
                  <a:extLst>
                    <a:ext uri="{FF2B5EF4-FFF2-40B4-BE49-F238E27FC236}">
                      <a16:creationId xmlns:a16="http://schemas.microsoft.com/office/drawing/2014/main" id="{ECA2D28B-5F6B-481B-918B-80527AC115D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" name="正方形/長方形 397">
                  <a:extLst>
                    <a:ext uri="{FF2B5EF4-FFF2-40B4-BE49-F238E27FC236}">
                      <a16:creationId xmlns:a16="http://schemas.microsoft.com/office/drawing/2014/main" id="{8AD73A3F-3482-4418-92C4-6C2A42C57DF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9" name="グループ化 378">
                <a:extLst>
                  <a:ext uri="{FF2B5EF4-FFF2-40B4-BE49-F238E27FC236}">
                    <a16:creationId xmlns:a16="http://schemas.microsoft.com/office/drawing/2014/main" id="{73ABA699-7630-41E1-A9C6-D76C01145ECB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95" name="楕円 394">
                  <a:extLst>
                    <a:ext uri="{FF2B5EF4-FFF2-40B4-BE49-F238E27FC236}">
                      <a16:creationId xmlns:a16="http://schemas.microsoft.com/office/drawing/2014/main" id="{A31CDCDD-7C0B-4B48-8A55-388CC6C39E8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" name="正方形/長方形 395">
                  <a:extLst>
                    <a:ext uri="{FF2B5EF4-FFF2-40B4-BE49-F238E27FC236}">
                      <a16:creationId xmlns:a16="http://schemas.microsoft.com/office/drawing/2014/main" id="{9A7CB9FE-98F1-40D7-9604-52F0DE24DCF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0" name="グループ化 379">
                <a:extLst>
                  <a:ext uri="{FF2B5EF4-FFF2-40B4-BE49-F238E27FC236}">
                    <a16:creationId xmlns:a16="http://schemas.microsoft.com/office/drawing/2014/main" id="{12E7806C-76B3-4672-85F3-10C4DF0CD023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93" name="楕円 392">
                  <a:extLst>
                    <a:ext uri="{FF2B5EF4-FFF2-40B4-BE49-F238E27FC236}">
                      <a16:creationId xmlns:a16="http://schemas.microsoft.com/office/drawing/2014/main" id="{A5A5D9F7-34FA-4987-8533-502103D9FF5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" name="正方形/長方形 393">
                  <a:extLst>
                    <a:ext uri="{FF2B5EF4-FFF2-40B4-BE49-F238E27FC236}">
                      <a16:creationId xmlns:a16="http://schemas.microsoft.com/office/drawing/2014/main" id="{9679EAEB-650B-461D-A883-4505CFD29B5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1" name="グループ化 380">
                <a:extLst>
                  <a:ext uri="{FF2B5EF4-FFF2-40B4-BE49-F238E27FC236}">
                    <a16:creationId xmlns:a16="http://schemas.microsoft.com/office/drawing/2014/main" id="{88EBBDDE-CE5E-41E7-9DFC-D9DE9C0A2777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91" name="楕円 390">
                  <a:extLst>
                    <a:ext uri="{FF2B5EF4-FFF2-40B4-BE49-F238E27FC236}">
                      <a16:creationId xmlns:a16="http://schemas.microsoft.com/office/drawing/2014/main" id="{F22AFFB0-DB05-479C-BEB2-D46CA70CF88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2" name="正方形/長方形 391">
                  <a:extLst>
                    <a:ext uri="{FF2B5EF4-FFF2-40B4-BE49-F238E27FC236}">
                      <a16:creationId xmlns:a16="http://schemas.microsoft.com/office/drawing/2014/main" id="{E5A8F27A-EAE0-44E5-B5B3-B84B58B9C56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2" name="グループ化 381">
                <a:extLst>
                  <a:ext uri="{FF2B5EF4-FFF2-40B4-BE49-F238E27FC236}">
                    <a16:creationId xmlns:a16="http://schemas.microsoft.com/office/drawing/2014/main" id="{F083CD03-C109-4F80-B343-206140FF925F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89" name="楕円 388">
                  <a:extLst>
                    <a:ext uri="{FF2B5EF4-FFF2-40B4-BE49-F238E27FC236}">
                      <a16:creationId xmlns:a16="http://schemas.microsoft.com/office/drawing/2014/main" id="{4C66F488-FB9A-47C2-B969-45F4ABA6AAD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0" name="正方形/長方形 389">
                  <a:extLst>
                    <a:ext uri="{FF2B5EF4-FFF2-40B4-BE49-F238E27FC236}">
                      <a16:creationId xmlns:a16="http://schemas.microsoft.com/office/drawing/2014/main" id="{9FC51AEC-9109-4C5F-940D-FC463122377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83" name="楕円 382">
                <a:extLst>
                  <a:ext uri="{FF2B5EF4-FFF2-40B4-BE49-F238E27FC236}">
                    <a16:creationId xmlns:a16="http://schemas.microsoft.com/office/drawing/2014/main" id="{80A3427E-51B4-448E-93AC-40BD20A2A71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4" name="楕円 383">
                <a:extLst>
                  <a:ext uri="{FF2B5EF4-FFF2-40B4-BE49-F238E27FC236}">
                    <a16:creationId xmlns:a16="http://schemas.microsoft.com/office/drawing/2014/main" id="{0F266B68-7C66-4F6B-AC53-69B535E7C400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5" name="楕円 384">
                <a:extLst>
                  <a:ext uri="{FF2B5EF4-FFF2-40B4-BE49-F238E27FC236}">
                    <a16:creationId xmlns:a16="http://schemas.microsoft.com/office/drawing/2014/main" id="{19B3B3DA-CC36-48A9-8ACE-A8BD79A10618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6" name="月 385">
                <a:extLst>
                  <a:ext uri="{FF2B5EF4-FFF2-40B4-BE49-F238E27FC236}">
                    <a16:creationId xmlns:a16="http://schemas.microsoft.com/office/drawing/2014/main" id="{623829D1-D65D-43BF-8DE5-1D1EAC082F11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7" name="アーチ 386">
                <a:extLst>
                  <a:ext uri="{FF2B5EF4-FFF2-40B4-BE49-F238E27FC236}">
                    <a16:creationId xmlns:a16="http://schemas.microsoft.com/office/drawing/2014/main" id="{0807446C-241E-4DD3-9194-764A7583CEAC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8" name="アーチ 387">
                <a:extLst>
                  <a:ext uri="{FF2B5EF4-FFF2-40B4-BE49-F238E27FC236}">
                    <a16:creationId xmlns:a16="http://schemas.microsoft.com/office/drawing/2014/main" id="{4848E00F-6037-4BC3-916C-B878FA894655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81B5A94D-9A8E-4A5F-BFA9-0211485320B9}"/>
              </a:ext>
            </a:extLst>
          </p:cNvPr>
          <p:cNvGrpSpPr>
            <a:grpSpLocks noChangeAspect="1"/>
          </p:cNvGrpSpPr>
          <p:nvPr/>
        </p:nvGrpSpPr>
        <p:grpSpPr>
          <a:xfrm>
            <a:off x="8159298" y="4142695"/>
            <a:ext cx="1080000" cy="1080000"/>
            <a:chOff x="-37511" y="106817"/>
            <a:chExt cx="3798829" cy="3827307"/>
          </a:xfrm>
        </p:grpSpPr>
        <p:grpSp>
          <p:nvGrpSpPr>
            <p:cNvPr id="273" name="グループ化 272">
              <a:extLst>
                <a:ext uri="{FF2B5EF4-FFF2-40B4-BE49-F238E27FC236}">
                  <a16:creationId xmlns:a16="http://schemas.microsoft.com/office/drawing/2014/main" id="{0F83A12E-8B74-4683-8423-FC4D42FA8086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45" name="楕円 344">
                <a:extLst>
                  <a:ext uri="{FF2B5EF4-FFF2-40B4-BE49-F238E27FC236}">
                    <a16:creationId xmlns:a16="http://schemas.microsoft.com/office/drawing/2014/main" id="{B904E934-D924-4878-9489-2D1A68CB5C20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6" name="正方形/長方形 345">
                <a:extLst>
                  <a:ext uri="{FF2B5EF4-FFF2-40B4-BE49-F238E27FC236}">
                    <a16:creationId xmlns:a16="http://schemas.microsoft.com/office/drawing/2014/main" id="{77242FDC-9E81-4FE1-892F-3EE96128D1C5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4" name="グループ化 273">
              <a:extLst>
                <a:ext uri="{FF2B5EF4-FFF2-40B4-BE49-F238E27FC236}">
                  <a16:creationId xmlns:a16="http://schemas.microsoft.com/office/drawing/2014/main" id="{2E14D694-4A4A-4838-9AD9-F1D8805E5AA1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75" name="グループ化 274">
                <a:extLst>
                  <a:ext uri="{FF2B5EF4-FFF2-40B4-BE49-F238E27FC236}">
                    <a16:creationId xmlns:a16="http://schemas.microsoft.com/office/drawing/2014/main" id="{5E9C5F36-2F08-4774-A506-18D8EDFE9730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43" name="楕円 342">
                  <a:extLst>
                    <a:ext uri="{FF2B5EF4-FFF2-40B4-BE49-F238E27FC236}">
                      <a16:creationId xmlns:a16="http://schemas.microsoft.com/office/drawing/2014/main" id="{687D34D1-8883-4F4C-86D9-0CDDA87519E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" name="正方形/長方形 343">
                  <a:extLst>
                    <a:ext uri="{FF2B5EF4-FFF2-40B4-BE49-F238E27FC236}">
                      <a16:creationId xmlns:a16="http://schemas.microsoft.com/office/drawing/2014/main" id="{EBB4DEDF-1644-49C9-817E-7D08C234A1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6" name="グループ化 275">
                <a:extLst>
                  <a:ext uri="{FF2B5EF4-FFF2-40B4-BE49-F238E27FC236}">
                    <a16:creationId xmlns:a16="http://schemas.microsoft.com/office/drawing/2014/main" id="{2F1A52C9-69C7-42C8-8ECF-1AB7BEFE7A8C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41" name="楕円 340">
                  <a:extLst>
                    <a:ext uri="{FF2B5EF4-FFF2-40B4-BE49-F238E27FC236}">
                      <a16:creationId xmlns:a16="http://schemas.microsoft.com/office/drawing/2014/main" id="{0B7BE359-E841-456F-A6AE-A0E2BFD9525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2" name="正方形/長方形 341">
                  <a:extLst>
                    <a:ext uri="{FF2B5EF4-FFF2-40B4-BE49-F238E27FC236}">
                      <a16:creationId xmlns:a16="http://schemas.microsoft.com/office/drawing/2014/main" id="{A3BE79D7-9EA6-41A7-8624-A58163F8313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7" name="グループ化 276">
                <a:extLst>
                  <a:ext uri="{FF2B5EF4-FFF2-40B4-BE49-F238E27FC236}">
                    <a16:creationId xmlns:a16="http://schemas.microsoft.com/office/drawing/2014/main" id="{EADB5743-B7B9-42B1-9BE4-66D9BD81FB36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39" name="楕円 338">
                  <a:extLst>
                    <a:ext uri="{FF2B5EF4-FFF2-40B4-BE49-F238E27FC236}">
                      <a16:creationId xmlns:a16="http://schemas.microsoft.com/office/drawing/2014/main" id="{DD8BF35C-CC15-49C2-9C26-AD4E12B885F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0" name="正方形/長方形 339">
                  <a:extLst>
                    <a:ext uri="{FF2B5EF4-FFF2-40B4-BE49-F238E27FC236}">
                      <a16:creationId xmlns:a16="http://schemas.microsoft.com/office/drawing/2014/main" id="{44E6522F-698A-46DA-806B-ED10F8B5D59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8" name="グループ化 277">
                <a:extLst>
                  <a:ext uri="{FF2B5EF4-FFF2-40B4-BE49-F238E27FC236}">
                    <a16:creationId xmlns:a16="http://schemas.microsoft.com/office/drawing/2014/main" id="{A3BC3695-18FB-4627-91B8-E036B81264C6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37" name="楕円 336">
                  <a:extLst>
                    <a:ext uri="{FF2B5EF4-FFF2-40B4-BE49-F238E27FC236}">
                      <a16:creationId xmlns:a16="http://schemas.microsoft.com/office/drawing/2014/main" id="{F6076CBD-6810-428A-876B-581C13841A5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8" name="正方形/長方形 337">
                  <a:extLst>
                    <a:ext uri="{FF2B5EF4-FFF2-40B4-BE49-F238E27FC236}">
                      <a16:creationId xmlns:a16="http://schemas.microsoft.com/office/drawing/2014/main" id="{8E61E4EE-A926-4E26-B7B2-185CF0D6634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" name="グループ化 278">
                <a:extLst>
                  <a:ext uri="{FF2B5EF4-FFF2-40B4-BE49-F238E27FC236}">
                    <a16:creationId xmlns:a16="http://schemas.microsoft.com/office/drawing/2014/main" id="{0EA9B0AA-C97E-43B2-AEE2-C3E1E77792BA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335" name="楕円 334">
                  <a:extLst>
                    <a:ext uri="{FF2B5EF4-FFF2-40B4-BE49-F238E27FC236}">
                      <a16:creationId xmlns:a16="http://schemas.microsoft.com/office/drawing/2014/main" id="{EF72FAE9-E031-4653-A606-89174B79BD7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" name="正方形/長方形 335">
                  <a:extLst>
                    <a:ext uri="{FF2B5EF4-FFF2-40B4-BE49-F238E27FC236}">
                      <a16:creationId xmlns:a16="http://schemas.microsoft.com/office/drawing/2014/main" id="{5C8E30DE-9482-4C4E-BCD6-9B1C822EB40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0" name="グループ化 279">
                <a:extLst>
                  <a:ext uri="{FF2B5EF4-FFF2-40B4-BE49-F238E27FC236}">
                    <a16:creationId xmlns:a16="http://schemas.microsoft.com/office/drawing/2014/main" id="{A944F7A1-F86E-44FF-8DCC-F42EA0EFC0C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333" name="楕円 332">
                  <a:extLst>
                    <a:ext uri="{FF2B5EF4-FFF2-40B4-BE49-F238E27FC236}">
                      <a16:creationId xmlns:a16="http://schemas.microsoft.com/office/drawing/2014/main" id="{5CA60432-3D2A-4420-9E1A-A30B3641ADE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4" name="正方形/長方形 333">
                  <a:extLst>
                    <a:ext uri="{FF2B5EF4-FFF2-40B4-BE49-F238E27FC236}">
                      <a16:creationId xmlns:a16="http://schemas.microsoft.com/office/drawing/2014/main" id="{394656D9-6F3E-466F-A08D-919693C86AE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1" name="グループ化 280">
                <a:extLst>
                  <a:ext uri="{FF2B5EF4-FFF2-40B4-BE49-F238E27FC236}">
                    <a16:creationId xmlns:a16="http://schemas.microsoft.com/office/drawing/2014/main" id="{6BC12F73-E4F3-457C-8204-CC95DC37FA36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331" name="楕円 330">
                  <a:extLst>
                    <a:ext uri="{FF2B5EF4-FFF2-40B4-BE49-F238E27FC236}">
                      <a16:creationId xmlns:a16="http://schemas.microsoft.com/office/drawing/2014/main" id="{22F5447B-596E-424A-A1B8-B3C474D51AD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" name="正方形/長方形 331">
                  <a:extLst>
                    <a:ext uri="{FF2B5EF4-FFF2-40B4-BE49-F238E27FC236}">
                      <a16:creationId xmlns:a16="http://schemas.microsoft.com/office/drawing/2014/main" id="{E5532003-6AD1-494A-B74C-20887291D8B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2" name="グループ化 281">
                <a:extLst>
                  <a:ext uri="{FF2B5EF4-FFF2-40B4-BE49-F238E27FC236}">
                    <a16:creationId xmlns:a16="http://schemas.microsoft.com/office/drawing/2014/main" id="{A8F59F9C-CC6E-4C1D-9D03-837A2D3C7389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329" name="楕円 328">
                  <a:extLst>
                    <a:ext uri="{FF2B5EF4-FFF2-40B4-BE49-F238E27FC236}">
                      <a16:creationId xmlns:a16="http://schemas.microsoft.com/office/drawing/2014/main" id="{BFE5085B-4B62-4F57-A75E-D540F581E05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" name="正方形/長方形 329">
                  <a:extLst>
                    <a:ext uri="{FF2B5EF4-FFF2-40B4-BE49-F238E27FC236}">
                      <a16:creationId xmlns:a16="http://schemas.microsoft.com/office/drawing/2014/main" id="{78B2DD46-6692-42E7-B02C-E57F121BA3E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3" name="グループ化 282">
                <a:extLst>
                  <a:ext uri="{FF2B5EF4-FFF2-40B4-BE49-F238E27FC236}">
                    <a16:creationId xmlns:a16="http://schemas.microsoft.com/office/drawing/2014/main" id="{B7A9C1D7-084C-446B-8ECE-7A65D17753E1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327" name="楕円 326">
                  <a:extLst>
                    <a:ext uri="{FF2B5EF4-FFF2-40B4-BE49-F238E27FC236}">
                      <a16:creationId xmlns:a16="http://schemas.microsoft.com/office/drawing/2014/main" id="{8DB480F0-4275-48D8-A7BA-1BC4E3759C5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" name="正方形/長方形 327">
                  <a:extLst>
                    <a:ext uri="{FF2B5EF4-FFF2-40B4-BE49-F238E27FC236}">
                      <a16:creationId xmlns:a16="http://schemas.microsoft.com/office/drawing/2014/main" id="{85F8BCC8-1CF3-4687-9353-B38A92AF0B4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84" name="楕円 283">
                <a:extLst>
                  <a:ext uri="{FF2B5EF4-FFF2-40B4-BE49-F238E27FC236}">
                    <a16:creationId xmlns:a16="http://schemas.microsoft.com/office/drawing/2014/main" id="{E8DD795D-8CC2-49C7-97FF-3076F391928E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5" name="楕円 284">
                <a:extLst>
                  <a:ext uri="{FF2B5EF4-FFF2-40B4-BE49-F238E27FC236}">
                    <a16:creationId xmlns:a16="http://schemas.microsoft.com/office/drawing/2014/main" id="{312D03FB-6F73-4E08-BBDE-DC36C77EF588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6" name="楕円 285">
                <a:extLst>
                  <a:ext uri="{FF2B5EF4-FFF2-40B4-BE49-F238E27FC236}">
                    <a16:creationId xmlns:a16="http://schemas.microsoft.com/office/drawing/2014/main" id="{79737ABF-DA84-4B36-A36A-5866A506634C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7" name="楕円 286">
                <a:extLst>
                  <a:ext uri="{FF2B5EF4-FFF2-40B4-BE49-F238E27FC236}">
                    <a16:creationId xmlns:a16="http://schemas.microsoft.com/office/drawing/2014/main" id="{82F9A1AB-2EF5-4D7D-8EEC-90E6EFE8F52B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8" name="楕円 287">
                <a:extLst>
                  <a:ext uri="{FF2B5EF4-FFF2-40B4-BE49-F238E27FC236}">
                    <a16:creationId xmlns:a16="http://schemas.microsoft.com/office/drawing/2014/main" id="{5535487C-1FCF-46A6-A05B-E80BB8108CD3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" name="楕円 288">
                <a:extLst>
                  <a:ext uri="{FF2B5EF4-FFF2-40B4-BE49-F238E27FC236}">
                    <a16:creationId xmlns:a16="http://schemas.microsoft.com/office/drawing/2014/main" id="{2F9A08C6-C103-4E72-BE01-407B69152ABE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" name="楕円 289">
                <a:extLst>
                  <a:ext uri="{FF2B5EF4-FFF2-40B4-BE49-F238E27FC236}">
                    <a16:creationId xmlns:a16="http://schemas.microsoft.com/office/drawing/2014/main" id="{EF906414-8123-42DF-9910-DECCCCA714A3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1" name="楕円 290">
                <a:extLst>
                  <a:ext uri="{FF2B5EF4-FFF2-40B4-BE49-F238E27FC236}">
                    <a16:creationId xmlns:a16="http://schemas.microsoft.com/office/drawing/2014/main" id="{D3303F5A-311A-4C1E-A7EA-A70BF2D9D40C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2" name="楕円 291">
                <a:extLst>
                  <a:ext uri="{FF2B5EF4-FFF2-40B4-BE49-F238E27FC236}">
                    <a16:creationId xmlns:a16="http://schemas.microsoft.com/office/drawing/2014/main" id="{4D600134-0676-4FAA-86A1-F9CFE8AFDA19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3" name="楕円 292">
                <a:extLst>
                  <a:ext uri="{FF2B5EF4-FFF2-40B4-BE49-F238E27FC236}">
                    <a16:creationId xmlns:a16="http://schemas.microsoft.com/office/drawing/2014/main" id="{D03DC8C1-8589-4F69-91B8-F4A87514312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4" name="楕円 293">
                <a:extLst>
                  <a:ext uri="{FF2B5EF4-FFF2-40B4-BE49-F238E27FC236}">
                    <a16:creationId xmlns:a16="http://schemas.microsoft.com/office/drawing/2014/main" id="{6BED4723-492F-4585-8B3D-15113934BEAF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" name="楕円 294">
                <a:extLst>
                  <a:ext uri="{FF2B5EF4-FFF2-40B4-BE49-F238E27FC236}">
                    <a16:creationId xmlns:a16="http://schemas.microsoft.com/office/drawing/2014/main" id="{9F91A262-7157-479C-93FB-C807BC9A7931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6" name="楕円 295">
                <a:extLst>
                  <a:ext uri="{FF2B5EF4-FFF2-40B4-BE49-F238E27FC236}">
                    <a16:creationId xmlns:a16="http://schemas.microsoft.com/office/drawing/2014/main" id="{F72C77F9-0CAA-4C54-8352-5D2368180A7C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7" name="楕円 296">
                <a:extLst>
                  <a:ext uri="{FF2B5EF4-FFF2-40B4-BE49-F238E27FC236}">
                    <a16:creationId xmlns:a16="http://schemas.microsoft.com/office/drawing/2014/main" id="{CFEBE967-BF5A-49F6-83FD-E15CE24A7DE3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8" name="楕円 297">
                <a:extLst>
                  <a:ext uri="{FF2B5EF4-FFF2-40B4-BE49-F238E27FC236}">
                    <a16:creationId xmlns:a16="http://schemas.microsoft.com/office/drawing/2014/main" id="{7558CD83-40DF-4EB1-A7B4-7DA94E9A191A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9" name="楕円 298">
                <a:extLst>
                  <a:ext uri="{FF2B5EF4-FFF2-40B4-BE49-F238E27FC236}">
                    <a16:creationId xmlns:a16="http://schemas.microsoft.com/office/drawing/2014/main" id="{61E3A57B-76E0-4D47-9255-BB57EC0287A5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0" name="楕円 299">
                <a:extLst>
                  <a:ext uri="{FF2B5EF4-FFF2-40B4-BE49-F238E27FC236}">
                    <a16:creationId xmlns:a16="http://schemas.microsoft.com/office/drawing/2014/main" id="{7E9AB703-6937-4353-9456-56B60B36F185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1" name="楕円 300">
                <a:extLst>
                  <a:ext uri="{FF2B5EF4-FFF2-40B4-BE49-F238E27FC236}">
                    <a16:creationId xmlns:a16="http://schemas.microsoft.com/office/drawing/2014/main" id="{AFBD7021-0812-4382-9710-E2E37FC0B348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2" name="楕円 301">
                <a:extLst>
                  <a:ext uri="{FF2B5EF4-FFF2-40B4-BE49-F238E27FC236}">
                    <a16:creationId xmlns:a16="http://schemas.microsoft.com/office/drawing/2014/main" id="{3265641F-46A5-4B65-A4B3-164DAF1F9A00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03" name="グループ化 302">
                <a:extLst>
                  <a:ext uri="{FF2B5EF4-FFF2-40B4-BE49-F238E27FC236}">
                    <a16:creationId xmlns:a16="http://schemas.microsoft.com/office/drawing/2014/main" id="{1F918BF2-FBDA-4B2B-95C4-544C59D72EE5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25" name="楕円 324">
                  <a:extLst>
                    <a:ext uri="{FF2B5EF4-FFF2-40B4-BE49-F238E27FC236}">
                      <a16:creationId xmlns:a16="http://schemas.microsoft.com/office/drawing/2014/main" id="{A5B26760-B9B0-455A-AC5F-31D854515F6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6" name="正方形/長方形 325">
                  <a:extLst>
                    <a:ext uri="{FF2B5EF4-FFF2-40B4-BE49-F238E27FC236}">
                      <a16:creationId xmlns:a16="http://schemas.microsoft.com/office/drawing/2014/main" id="{8C854976-2D1A-4165-8C80-37C8ECAA3D1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4" name="グループ化 303">
                <a:extLst>
                  <a:ext uri="{FF2B5EF4-FFF2-40B4-BE49-F238E27FC236}">
                    <a16:creationId xmlns:a16="http://schemas.microsoft.com/office/drawing/2014/main" id="{99DFC33F-DF74-435B-B1C6-F9DFB607723C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23" name="楕円 322">
                  <a:extLst>
                    <a:ext uri="{FF2B5EF4-FFF2-40B4-BE49-F238E27FC236}">
                      <a16:creationId xmlns:a16="http://schemas.microsoft.com/office/drawing/2014/main" id="{D9F305F8-D14B-42BE-9F04-97D17B11CDC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4" name="正方形/長方形 323">
                  <a:extLst>
                    <a:ext uri="{FF2B5EF4-FFF2-40B4-BE49-F238E27FC236}">
                      <a16:creationId xmlns:a16="http://schemas.microsoft.com/office/drawing/2014/main" id="{C7E55BD0-F7E3-492F-B216-B5E03EA6D03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5" name="グループ化 304">
                <a:extLst>
                  <a:ext uri="{FF2B5EF4-FFF2-40B4-BE49-F238E27FC236}">
                    <a16:creationId xmlns:a16="http://schemas.microsoft.com/office/drawing/2014/main" id="{AD494623-D1CA-4870-B704-7E1E2910927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21" name="楕円 320">
                  <a:extLst>
                    <a:ext uri="{FF2B5EF4-FFF2-40B4-BE49-F238E27FC236}">
                      <a16:creationId xmlns:a16="http://schemas.microsoft.com/office/drawing/2014/main" id="{A35BD36D-5D89-4DFE-9C5A-2C72014AB7A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" name="正方形/長方形 321">
                  <a:extLst>
                    <a:ext uri="{FF2B5EF4-FFF2-40B4-BE49-F238E27FC236}">
                      <a16:creationId xmlns:a16="http://schemas.microsoft.com/office/drawing/2014/main" id="{CF3470F7-5F1C-4A08-A23F-E4C8733164B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6" name="グループ化 305">
                <a:extLst>
                  <a:ext uri="{FF2B5EF4-FFF2-40B4-BE49-F238E27FC236}">
                    <a16:creationId xmlns:a16="http://schemas.microsoft.com/office/drawing/2014/main" id="{5575E449-0449-498D-9D5A-7C2E73C8E5FB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19" name="楕円 318">
                  <a:extLst>
                    <a:ext uri="{FF2B5EF4-FFF2-40B4-BE49-F238E27FC236}">
                      <a16:creationId xmlns:a16="http://schemas.microsoft.com/office/drawing/2014/main" id="{A5E88EAF-1A6D-44B2-9B89-151F3E84908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" name="正方形/長方形 319">
                  <a:extLst>
                    <a:ext uri="{FF2B5EF4-FFF2-40B4-BE49-F238E27FC236}">
                      <a16:creationId xmlns:a16="http://schemas.microsoft.com/office/drawing/2014/main" id="{92919C08-72F2-4280-AE5C-75339B1BAE6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7" name="グループ化 306">
                <a:extLst>
                  <a:ext uri="{FF2B5EF4-FFF2-40B4-BE49-F238E27FC236}">
                    <a16:creationId xmlns:a16="http://schemas.microsoft.com/office/drawing/2014/main" id="{297B4D00-F05B-4A8B-AD28-5D61BF08A06C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17" name="楕円 316">
                  <a:extLst>
                    <a:ext uri="{FF2B5EF4-FFF2-40B4-BE49-F238E27FC236}">
                      <a16:creationId xmlns:a16="http://schemas.microsoft.com/office/drawing/2014/main" id="{A6B4819E-D914-4E7E-BCF3-A268C8F9256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8" name="正方形/長方形 317">
                  <a:extLst>
                    <a:ext uri="{FF2B5EF4-FFF2-40B4-BE49-F238E27FC236}">
                      <a16:creationId xmlns:a16="http://schemas.microsoft.com/office/drawing/2014/main" id="{8154C0D3-CC0A-41ED-9894-E426573EC45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8" name="グループ化 307">
                <a:extLst>
                  <a:ext uri="{FF2B5EF4-FFF2-40B4-BE49-F238E27FC236}">
                    <a16:creationId xmlns:a16="http://schemas.microsoft.com/office/drawing/2014/main" id="{A77D390F-FB1C-4623-9957-0105B87BAD0C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15" name="楕円 314">
                  <a:extLst>
                    <a:ext uri="{FF2B5EF4-FFF2-40B4-BE49-F238E27FC236}">
                      <a16:creationId xmlns:a16="http://schemas.microsoft.com/office/drawing/2014/main" id="{20CD816B-C269-4A78-BB55-50EA4337FA4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6" name="正方形/長方形 315">
                  <a:extLst>
                    <a:ext uri="{FF2B5EF4-FFF2-40B4-BE49-F238E27FC236}">
                      <a16:creationId xmlns:a16="http://schemas.microsoft.com/office/drawing/2014/main" id="{D8C8A461-7D06-436C-90BD-BAE511AC0D2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09" name="楕円 308">
                <a:extLst>
                  <a:ext uri="{FF2B5EF4-FFF2-40B4-BE49-F238E27FC236}">
                    <a16:creationId xmlns:a16="http://schemas.microsoft.com/office/drawing/2014/main" id="{611E6753-BEE1-4E4D-94B7-5CB458E149AA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0" name="楕円 309">
                <a:extLst>
                  <a:ext uri="{FF2B5EF4-FFF2-40B4-BE49-F238E27FC236}">
                    <a16:creationId xmlns:a16="http://schemas.microsoft.com/office/drawing/2014/main" id="{547F5550-B926-4A12-9832-EAF9E78BF66B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1" name="楕円 310">
                <a:extLst>
                  <a:ext uri="{FF2B5EF4-FFF2-40B4-BE49-F238E27FC236}">
                    <a16:creationId xmlns:a16="http://schemas.microsoft.com/office/drawing/2014/main" id="{45CC1768-C670-448B-9C15-23FA1C7EE3DE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" name="月 311">
                <a:extLst>
                  <a:ext uri="{FF2B5EF4-FFF2-40B4-BE49-F238E27FC236}">
                    <a16:creationId xmlns:a16="http://schemas.microsoft.com/office/drawing/2014/main" id="{FB493464-0178-42E0-9B98-C8E54878599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3" name="アーチ 312">
                <a:extLst>
                  <a:ext uri="{FF2B5EF4-FFF2-40B4-BE49-F238E27FC236}">
                    <a16:creationId xmlns:a16="http://schemas.microsoft.com/office/drawing/2014/main" id="{DEDB5FFB-7ED1-4170-86FC-EB2918EA90D0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4" name="アーチ 313">
                <a:extLst>
                  <a:ext uri="{FF2B5EF4-FFF2-40B4-BE49-F238E27FC236}">
                    <a16:creationId xmlns:a16="http://schemas.microsoft.com/office/drawing/2014/main" id="{293160BC-1891-452F-8969-B145F19C36E2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019CF81-E3B5-4BB1-8552-DE9523C0DC1E}"/>
              </a:ext>
            </a:extLst>
          </p:cNvPr>
          <p:cNvGrpSpPr>
            <a:grpSpLocks noChangeAspect="1"/>
          </p:cNvGrpSpPr>
          <p:nvPr/>
        </p:nvGrpSpPr>
        <p:grpSpPr>
          <a:xfrm>
            <a:off x="7600414" y="4779587"/>
            <a:ext cx="540000" cy="540000"/>
            <a:chOff x="-37511" y="106817"/>
            <a:chExt cx="3798829" cy="3827307"/>
          </a:xfrm>
        </p:grpSpPr>
        <p:grpSp>
          <p:nvGrpSpPr>
            <p:cNvPr id="199" name="グループ化 198">
              <a:extLst>
                <a:ext uri="{FF2B5EF4-FFF2-40B4-BE49-F238E27FC236}">
                  <a16:creationId xmlns:a16="http://schemas.microsoft.com/office/drawing/2014/main" id="{646B5A1A-DBB4-4427-9188-0204FC81B9F7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271" name="楕円 270">
                <a:extLst>
                  <a:ext uri="{FF2B5EF4-FFF2-40B4-BE49-F238E27FC236}">
                    <a16:creationId xmlns:a16="http://schemas.microsoft.com/office/drawing/2014/main" id="{6B079F8A-28E8-4076-8681-A41E82C0B82E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" name="正方形/長方形 271">
                <a:extLst>
                  <a:ext uri="{FF2B5EF4-FFF2-40B4-BE49-F238E27FC236}">
                    <a16:creationId xmlns:a16="http://schemas.microsoft.com/office/drawing/2014/main" id="{2F238413-2CB3-4C14-B0AB-87D7EF32F94D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0" name="グループ化 199">
              <a:extLst>
                <a:ext uri="{FF2B5EF4-FFF2-40B4-BE49-F238E27FC236}">
                  <a16:creationId xmlns:a16="http://schemas.microsoft.com/office/drawing/2014/main" id="{2C55DE53-2402-4345-BEF3-3A42AF871E09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01" name="グループ化 200">
                <a:extLst>
                  <a:ext uri="{FF2B5EF4-FFF2-40B4-BE49-F238E27FC236}">
                    <a16:creationId xmlns:a16="http://schemas.microsoft.com/office/drawing/2014/main" id="{81E5651D-0DFB-45EF-A231-423CBD017182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269" name="楕円 268">
                  <a:extLst>
                    <a:ext uri="{FF2B5EF4-FFF2-40B4-BE49-F238E27FC236}">
                      <a16:creationId xmlns:a16="http://schemas.microsoft.com/office/drawing/2014/main" id="{0B49B8D2-D6DD-4EB6-AD81-800B39CDAC5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" name="正方形/長方形 269">
                  <a:extLst>
                    <a:ext uri="{FF2B5EF4-FFF2-40B4-BE49-F238E27FC236}">
                      <a16:creationId xmlns:a16="http://schemas.microsoft.com/office/drawing/2014/main" id="{DBF87D5A-826B-4794-A5F7-716E90BD259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2" name="グループ化 201">
                <a:extLst>
                  <a:ext uri="{FF2B5EF4-FFF2-40B4-BE49-F238E27FC236}">
                    <a16:creationId xmlns:a16="http://schemas.microsoft.com/office/drawing/2014/main" id="{A0178D81-4B74-49F9-947B-6678E78E352F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267" name="楕円 266">
                  <a:extLst>
                    <a:ext uri="{FF2B5EF4-FFF2-40B4-BE49-F238E27FC236}">
                      <a16:creationId xmlns:a16="http://schemas.microsoft.com/office/drawing/2014/main" id="{756DA9F5-9210-4F38-8B5C-B4E88F248F4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" name="正方形/長方形 267">
                  <a:extLst>
                    <a:ext uri="{FF2B5EF4-FFF2-40B4-BE49-F238E27FC236}">
                      <a16:creationId xmlns:a16="http://schemas.microsoft.com/office/drawing/2014/main" id="{83EDEBA3-E853-4C7C-8D49-9C03C585F6C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3" name="グループ化 202">
                <a:extLst>
                  <a:ext uri="{FF2B5EF4-FFF2-40B4-BE49-F238E27FC236}">
                    <a16:creationId xmlns:a16="http://schemas.microsoft.com/office/drawing/2014/main" id="{83B02E93-4CCD-403F-A2E2-7069A4A7E30D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265" name="楕円 264">
                  <a:extLst>
                    <a:ext uri="{FF2B5EF4-FFF2-40B4-BE49-F238E27FC236}">
                      <a16:creationId xmlns:a16="http://schemas.microsoft.com/office/drawing/2014/main" id="{22F9A08C-7441-4F45-AF72-99DE9D9052D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" name="正方形/長方形 265">
                  <a:extLst>
                    <a:ext uri="{FF2B5EF4-FFF2-40B4-BE49-F238E27FC236}">
                      <a16:creationId xmlns:a16="http://schemas.microsoft.com/office/drawing/2014/main" id="{154D8B4C-DABA-4D7E-BE0D-D3336B2C0E2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4" name="グループ化 203">
                <a:extLst>
                  <a:ext uri="{FF2B5EF4-FFF2-40B4-BE49-F238E27FC236}">
                    <a16:creationId xmlns:a16="http://schemas.microsoft.com/office/drawing/2014/main" id="{5FD69534-D809-4168-A580-7A7016F950C8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263" name="楕円 262">
                  <a:extLst>
                    <a:ext uri="{FF2B5EF4-FFF2-40B4-BE49-F238E27FC236}">
                      <a16:creationId xmlns:a16="http://schemas.microsoft.com/office/drawing/2014/main" id="{7FB2B3D2-AA00-4EA3-B522-E5C4867A727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4" name="正方形/長方形 263">
                  <a:extLst>
                    <a:ext uri="{FF2B5EF4-FFF2-40B4-BE49-F238E27FC236}">
                      <a16:creationId xmlns:a16="http://schemas.microsoft.com/office/drawing/2014/main" id="{0594F6A0-019B-4A39-B36F-BABFD1295E4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" name="グループ化 204">
                <a:extLst>
                  <a:ext uri="{FF2B5EF4-FFF2-40B4-BE49-F238E27FC236}">
                    <a16:creationId xmlns:a16="http://schemas.microsoft.com/office/drawing/2014/main" id="{B445A870-C350-46D0-AB2B-030798EFCF64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261" name="楕円 260">
                  <a:extLst>
                    <a:ext uri="{FF2B5EF4-FFF2-40B4-BE49-F238E27FC236}">
                      <a16:creationId xmlns:a16="http://schemas.microsoft.com/office/drawing/2014/main" id="{BA4D7F9D-6D22-487E-875A-D83E6585357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" name="正方形/長方形 261">
                  <a:extLst>
                    <a:ext uri="{FF2B5EF4-FFF2-40B4-BE49-F238E27FC236}">
                      <a16:creationId xmlns:a16="http://schemas.microsoft.com/office/drawing/2014/main" id="{87C2932E-C9B5-4F27-8985-5D4DD809A67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6" name="グループ化 205">
                <a:extLst>
                  <a:ext uri="{FF2B5EF4-FFF2-40B4-BE49-F238E27FC236}">
                    <a16:creationId xmlns:a16="http://schemas.microsoft.com/office/drawing/2014/main" id="{2C97B503-4D63-4B95-990E-E1C2FA4F584F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259" name="楕円 258">
                  <a:extLst>
                    <a:ext uri="{FF2B5EF4-FFF2-40B4-BE49-F238E27FC236}">
                      <a16:creationId xmlns:a16="http://schemas.microsoft.com/office/drawing/2014/main" id="{3CEC04D0-DD28-4F82-868B-248929F6D59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0" name="正方形/長方形 259">
                  <a:extLst>
                    <a:ext uri="{FF2B5EF4-FFF2-40B4-BE49-F238E27FC236}">
                      <a16:creationId xmlns:a16="http://schemas.microsoft.com/office/drawing/2014/main" id="{EA051CF3-7334-4092-8408-EA4E04728F1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7" name="グループ化 206">
                <a:extLst>
                  <a:ext uri="{FF2B5EF4-FFF2-40B4-BE49-F238E27FC236}">
                    <a16:creationId xmlns:a16="http://schemas.microsoft.com/office/drawing/2014/main" id="{89718724-F666-482B-9691-0B42826A2B31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257" name="楕円 256">
                  <a:extLst>
                    <a:ext uri="{FF2B5EF4-FFF2-40B4-BE49-F238E27FC236}">
                      <a16:creationId xmlns:a16="http://schemas.microsoft.com/office/drawing/2014/main" id="{04872511-CB76-4D0F-B8D2-6829C599F91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8" name="正方形/長方形 257">
                  <a:extLst>
                    <a:ext uri="{FF2B5EF4-FFF2-40B4-BE49-F238E27FC236}">
                      <a16:creationId xmlns:a16="http://schemas.microsoft.com/office/drawing/2014/main" id="{38CFA9B1-BB89-4121-A527-7374C617028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8" name="グループ化 207">
                <a:extLst>
                  <a:ext uri="{FF2B5EF4-FFF2-40B4-BE49-F238E27FC236}">
                    <a16:creationId xmlns:a16="http://schemas.microsoft.com/office/drawing/2014/main" id="{681D45A0-0EA9-4236-980D-33906DE9A416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255" name="楕円 254">
                  <a:extLst>
                    <a:ext uri="{FF2B5EF4-FFF2-40B4-BE49-F238E27FC236}">
                      <a16:creationId xmlns:a16="http://schemas.microsoft.com/office/drawing/2014/main" id="{7B3C723F-2C65-4697-8EC7-CEF4FA76DE8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" name="正方形/長方形 255">
                  <a:extLst>
                    <a:ext uri="{FF2B5EF4-FFF2-40B4-BE49-F238E27FC236}">
                      <a16:creationId xmlns:a16="http://schemas.microsoft.com/office/drawing/2014/main" id="{F2BE3CAC-205E-4CF7-BF8F-46CF3C684D4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9" name="グループ化 208">
                <a:extLst>
                  <a:ext uri="{FF2B5EF4-FFF2-40B4-BE49-F238E27FC236}">
                    <a16:creationId xmlns:a16="http://schemas.microsoft.com/office/drawing/2014/main" id="{7692B198-6B1B-4AF9-A06C-1E3B974954BB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253" name="楕円 252">
                  <a:extLst>
                    <a:ext uri="{FF2B5EF4-FFF2-40B4-BE49-F238E27FC236}">
                      <a16:creationId xmlns:a16="http://schemas.microsoft.com/office/drawing/2014/main" id="{F0668F7D-5DC0-4444-BCB0-580AD45CADB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" name="正方形/長方形 253">
                  <a:extLst>
                    <a:ext uri="{FF2B5EF4-FFF2-40B4-BE49-F238E27FC236}">
                      <a16:creationId xmlns:a16="http://schemas.microsoft.com/office/drawing/2014/main" id="{26BDA911-F851-4E87-9EE2-23E62CAA190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0" name="楕円 209">
                <a:extLst>
                  <a:ext uri="{FF2B5EF4-FFF2-40B4-BE49-F238E27FC236}">
                    <a16:creationId xmlns:a16="http://schemas.microsoft.com/office/drawing/2014/main" id="{15548D75-E548-4875-B03B-F128C8BB6084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楕円 210">
                <a:extLst>
                  <a:ext uri="{FF2B5EF4-FFF2-40B4-BE49-F238E27FC236}">
                    <a16:creationId xmlns:a16="http://schemas.microsoft.com/office/drawing/2014/main" id="{27DF8A64-DF3E-473A-B962-E8A1B412D638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2" name="楕円 211">
                <a:extLst>
                  <a:ext uri="{FF2B5EF4-FFF2-40B4-BE49-F238E27FC236}">
                    <a16:creationId xmlns:a16="http://schemas.microsoft.com/office/drawing/2014/main" id="{038FECEA-DA75-46B8-AC2A-5342959D234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" name="楕円 212">
                <a:extLst>
                  <a:ext uri="{FF2B5EF4-FFF2-40B4-BE49-F238E27FC236}">
                    <a16:creationId xmlns:a16="http://schemas.microsoft.com/office/drawing/2014/main" id="{EA9EACB8-D27D-4AA9-9538-73B8B697F9E3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楕円 213">
                <a:extLst>
                  <a:ext uri="{FF2B5EF4-FFF2-40B4-BE49-F238E27FC236}">
                    <a16:creationId xmlns:a16="http://schemas.microsoft.com/office/drawing/2014/main" id="{8B1F9FCF-28CE-4159-852D-5BBA2E7F663B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5" name="楕円 214">
                <a:extLst>
                  <a:ext uri="{FF2B5EF4-FFF2-40B4-BE49-F238E27FC236}">
                    <a16:creationId xmlns:a16="http://schemas.microsoft.com/office/drawing/2014/main" id="{E99B4D6C-3880-4C43-9DCA-B28A532816A4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楕円 215">
                <a:extLst>
                  <a:ext uri="{FF2B5EF4-FFF2-40B4-BE49-F238E27FC236}">
                    <a16:creationId xmlns:a16="http://schemas.microsoft.com/office/drawing/2014/main" id="{272A140B-59B1-401C-B6EC-32157C021779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" name="楕円 216">
                <a:extLst>
                  <a:ext uri="{FF2B5EF4-FFF2-40B4-BE49-F238E27FC236}">
                    <a16:creationId xmlns:a16="http://schemas.microsoft.com/office/drawing/2014/main" id="{79FACD94-84BF-4C16-B5D7-7751B95C0CBC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楕円 217">
                <a:extLst>
                  <a:ext uri="{FF2B5EF4-FFF2-40B4-BE49-F238E27FC236}">
                    <a16:creationId xmlns:a16="http://schemas.microsoft.com/office/drawing/2014/main" id="{6C5BF67F-0D8B-480E-8D82-7AE36D31166A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9" name="楕円 218">
                <a:extLst>
                  <a:ext uri="{FF2B5EF4-FFF2-40B4-BE49-F238E27FC236}">
                    <a16:creationId xmlns:a16="http://schemas.microsoft.com/office/drawing/2014/main" id="{658383A9-A9DF-4575-B6B4-EF40916B9483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" name="楕円 219">
                <a:extLst>
                  <a:ext uri="{FF2B5EF4-FFF2-40B4-BE49-F238E27FC236}">
                    <a16:creationId xmlns:a16="http://schemas.microsoft.com/office/drawing/2014/main" id="{2EC3DE52-6881-4416-ABBD-E7F4F7BBB43A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" name="楕円 220">
                <a:extLst>
                  <a:ext uri="{FF2B5EF4-FFF2-40B4-BE49-F238E27FC236}">
                    <a16:creationId xmlns:a16="http://schemas.microsoft.com/office/drawing/2014/main" id="{F926EB9E-B689-42E2-BFDE-E6C341240492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" name="楕円 221">
                <a:extLst>
                  <a:ext uri="{FF2B5EF4-FFF2-40B4-BE49-F238E27FC236}">
                    <a16:creationId xmlns:a16="http://schemas.microsoft.com/office/drawing/2014/main" id="{21CA4311-3B16-4A99-9151-0DD418821FC1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" name="楕円 222">
                <a:extLst>
                  <a:ext uri="{FF2B5EF4-FFF2-40B4-BE49-F238E27FC236}">
                    <a16:creationId xmlns:a16="http://schemas.microsoft.com/office/drawing/2014/main" id="{6AEF6A80-21BC-4F8D-BCE7-4B03D06D7966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" name="楕円 223">
                <a:extLst>
                  <a:ext uri="{FF2B5EF4-FFF2-40B4-BE49-F238E27FC236}">
                    <a16:creationId xmlns:a16="http://schemas.microsoft.com/office/drawing/2014/main" id="{153874AD-45F3-40DB-BA30-65F143F17799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" name="楕円 224">
                <a:extLst>
                  <a:ext uri="{FF2B5EF4-FFF2-40B4-BE49-F238E27FC236}">
                    <a16:creationId xmlns:a16="http://schemas.microsoft.com/office/drawing/2014/main" id="{9EE64E71-8D55-47AC-99C4-2D6BA8DAFD68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" name="楕円 225">
                <a:extLst>
                  <a:ext uri="{FF2B5EF4-FFF2-40B4-BE49-F238E27FC236}">
                    <a16:creationId xmlns:a16="http://schemas.microsoft.com/office/drawing/2014/main" id="{07FF4038-90AF-4F4C-8A75-E96600E5A799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7" name="楕円 226">
                <a:extLst>
                  <a:ext uri="{FF2B5EF4-FFF2-40B4-BE49-F238E27FC236}">
                    <a16:creationId xmlns:a16="http://schemas.microsoft.com/office/drawing/2014/main" id="{B1B21E2A-305F-4223-8EF7-BF2098E996A5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8" name="楕円 227">
                <a:extLst>
                  <a:ext uri="{FF2B5EF4-FFF2-40B4-BE49-F238E27FC236}">
                    <a16:creationId xmlns:a16="http://schemas.microsoft.com/office/drawing/2014/main" id="{8284E563-FB8A-400A-B3B7-135FBB8FE7D7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29" name="グループ化 228">
                <a:extLst>
                  <a:ext uri="{FF2B5EF4-FFF2-40B4-BE49-F238E27FC236}">
                    <a16:creationId xmlns:a16="http://schemas.microsoft.com/office/drawing/2014/main" id="{0068FC19-F177-4F52-8BD8-6FF1431093C9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251" name="楕円 250">
                  <a:extLst>
                    <a:ext uri="{FF2B5EF4-FFF2-40B4-BE49-F238E27FC236}">
                      <a16:creationId xmlns:a16="http://schemas.microsoft.com/office/drawing/2014/main" id="{D67ABF25-5A19-4BFD-9F49-F74D9C3C60A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2" name="正方形/長方形 251">
                  <a:extLst>
                    <a:ext uri="{FF2B5EF4-FFF2-40B4-BE49-F238E27FC236}">
                      <a16:creationId xmlns:a16="http://schemas.microsoft.com/office/drawing/2014/main" id="{C8AA2853-AE0D-4F13-9E74-3BB73988490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" name="グループ化 229">
                <a:extLst>
                  <a:ext uri="{FF2B5EF4-FFF2-40B4-BE49-F238E27FC236}">
                    <a16:creationId xmlns:a16="http://schemas.microsoft.com/office/drawing/2014/main" id="{C8AF9346-C4B0-49FF-ABEB-1270D1156C18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249" name="楕円 248">
                  <a:extLst>
                    <a:ext uri="{FF2B5EF4-FFF2-40B4-BE49-F238E27FC236}">
                      <a16:creationId xmlns:a16="http://schemas.microsoft.com/office/drawing/2014/main" id="{A658E3E8-286A-4D6E-9560-A522D669AF4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0" name="正方形/長方形 249">
                  <a:extLst>
                    <a:ext uri="{FF2B5EF4-FFF2-40B4-BE49-F238E27FC236}">
                      <a16:creationId xmlns:a16="http://schemas.microsoft.com/office/drawing/2014/main" id="{4DB85027-B871-4163-898B-BA70E874102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1" name="グループ化 230">
                <a:extLst>
                  <a:ext uri="{FF2B5EF4-FFF2-40B4-BE49-F238E27FC236}">
                    <a16:creationId xmlns:a16="http://schemas.microsoft.com/office/drawing/2014/main" id="{C2C09A7B-A6F9-46C7-83EA-3EE0B76BE483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247" name="楕円 246">
                  <a:extLst>
                    <a:ext uri="{FF2B5EF4-FFF2-40B4-BE49-F238E27FC236}">
                      <a16:creationId xmlns:a16="http://schemas.microsoft.com/office/drawing/2014/main" id="{C0A8746F-FF4F-4B95-A377-EDE5621A378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" name="正方形/長方形 247">
                  <a:extLst>
                    <a:ext uri="{FF2B5EF4-FFF2-40B4-BE49-F238E27FC236}">
                      <a16:creationId xmlns:a16="http://schemas.microsoft.com/office/drawing/2014/main" id="{2946340A-AF52-44F7-9326-1D2A9349B65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2" name="グループ化 231">
                <a:extLst>
                  <a:ext uri="{FF2B5EF4-FFF2-40B4-BE49-F238E27FC236}">
                    <a16:creationId xmlns:a16="http://schemas.microsoft.com/office/drawing/2014/main" id="{3E26EAC0-47AA-4E0E-BF72-19C092EB103D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245" name="楕円 244">
                  <a:extLst>
                    <a:ext uri="{FF2B5EF4-FFF2-40B4-BE49-F238E27FC236}">
                      <a16:creationId xmlns:a16="http://schemas.microsoft.com/office/drawing/2014/main" id="{5E97BAB1-71AE-442C-8C1F-1F37CA864AD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" name="正方形/長方形 245">
                  <a:extLst>
                    <a:ext uri="{FF2B5EF4-FFF2-40B4-BE49-F238E27FC236}">
                      <a16:creationId xmlns:a16="http://schemas.microsoft.com/office/drawing/2014/main" id="{634160BC-6A31-4D1D-8530-D00971F4BE8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3" name="グループ化 232">
                <a:extLst>
                  <a:ext uri="{FF2B5EF4-FFF2-40B4-BE49-F238E27FC236}">
                    <a16:creationId xmlns:a16="http://schemas.microsoft.com/office/drawing/2014/main" id="{945A1C8A-8C5B-4944-A4BF-556D7D082D9D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243" name="楕円 242">
                  <a:extLst>
                    <a:ext uri="{FF2B5EF4-FFF2-40B4-BE49-F238E27FC236}">
                      <a16:creationId xmlns:a16="http://schemas.microsoft.com/office/drawing/2014/main" id="{101CDB9A-F250-4DE0-A023-49788325BC8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" name="正方形/長方形 243">
                  <a:extLst>
                    <a:ext uri="{FF2B5EF4-FFF2-40B4-BE49-F238E27FC236}">
                      <a16:creationId xmlns:a16="http://schemas.microsoft.com/office/drawing/2014/main" id="{F05D5B30-CCCF-474E-AE1C-94DCD1A3871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4" name="グループ化 233">
                <a:extLst>
                  <a:ext uri="{FF2B5EF4-FFF2-40B4-BE49-F238E27FC236}">
                    <a16:creationId xmlns:a16="http://schemas.microsoft.com/office/drawing/2014/main" id="{8D9C7497-388C-496A-BFDE-87E9F0E63220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241" name="楕円 240">
                  <a:extLst>
                    <a:ext uri="{FF2B5EF4-FFF2-40B4-BE49-F238E27FC236}">
                      <a16:creationId xmlns:a16="http://schemas.microsoft.com/office/drawing/2014/main" id="{D92DD5F6-2828-4C0A-8233-EF039B94EA2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" name="正方形/長方形 241">
                  <a:extLst>
                    <a:ext uri="{FF2B5EF4-FFF2-40B4-BE49-F238E27FC236}">
                      <a16:creationId xmlns:a16="http://schemas.microsoft.com/office/drawing/2014/main" id="{D5015093-43D5-4AE9-B6A6-BCF4DB0F0B7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35" name="楕円 234">
                <a:extLst>
                  <a:ext uri="{FF2B5EF4-FFF2-40B4-BE49-F238E27FC236}">
                    <a16:creationId xmlns:a16="http://schemas.microsoft.com/office/drawing/2014/main" id="{713243D4-0B7C-4DEA-BCAE-11B843420C33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" name="楕円 235">
                <a:extLst>
                  <a:ext uri="{FF2B5EF4-FFF2-40B4-BE49-F238E27FC236}">
                    <a16:creationId xmlns:a16="http://schemas.microsoft.com/office/drawing/2014/main" id="{36954061-D47E-447C-ABFA-EA5DBC835D00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7" name="楕円 236">
                <a:extLst>
                  <a:ext uri="{FF2B5EF4-FFF2-40B4-BE49-F238E27FC236}">
                    <a16:creationId xmlns:a16="http://schemas.microsoft.com/office/drawing/2014/main" id="{48C656B9-7457-4583-B195-74474BBBF3E8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8" name="月 237">
                <a:extLst>
                  <a:ext uri="{FF2B5EF4-FFF2-40B4-BE49-F238E27FC236}">
                    <a16:creationId xmlns:a16="http://schemas.microsoft.com/office/drawing/2014/main" id="{44F21E36-8F91-4A2B-B0C0-B8F766F9AB7F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" name="アーチ 238">
                <a:extLst>
                  <a:ext uri="{FF2B5EF4-FFF2-40B4-BE49-F238E27FC236}">
                    <a16:creationId xmlns:a16="http://schemas.microsoft.com/office/drawing/2014/main" id="{6D2EA000-BF63-4311-8F31-71B34D3C0C5E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0" name="アーチ 239">
                <a:extLst>
                  <a:ext uri="{FF2B5EF4-FFF2-40B4-BE49-F238E27FC236}">
                    <a16:creationId xmlns:a16="http://schemas.microsoft.com/office/drawing/2014/main" id="{96FCC992-6D44-4852-8E22-01D6823DEEA2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22F3DE04-AE4F-4C96-8A95-66DE61D4A00B}"/>
              </a:ext>
            </a:extLst>
          </p:cNvPr>
          <p:cNvGrpSpPr>
            <a:grpSpLocks noChangeAspect="1"/>
          </p:cNvGrpSpPr>
          <p:nvPr/>
        </p:nvGrpSpPr>
        <p:grpSpPr>
          <a:xfrm>
            <a:off x="8643929" y="3445625"/>
            <a:ext cx="720000" cy="720000"/>
            <a:chOff x="-37511" y="106817"/>
            <a:chExt cx="3798829" cy="3827307"/>
          </a:xfrm>
        </p:grpSpPr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D6392AE8-94EF-4371-8DE2-0C65E870CD13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97" name="楕円 196">
                <a:extLst>
                  <a:ext uri="{FF2B5EF4-FFF2-40B4-BE49-F238E27FC236}">
                    <a16:creationId xmlns:a16="http://schemas.microsoft.com/office/drawing/2014/main" id="{BAA64FF7-D9F1-4B10-AB8A-F37A4ACA5336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" name="正方形/長方形 197">
                <a:extLst>
                  <a:ext uri="{FF2B5EF4-FFF2-40B4-BE49-F238E27FC236}">
                    <a16:creationId xmlns:a16="http://schemas.microsoft.com/office/drawing/2014/main" id="{5EE5D145-C937-49B9-8E9B-18D2DDCDF614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6" name="グループ化 125">
              <a:extLst>
                <a:ext uri="{FF2B5EF4-FFF2-40B4-BE49-F238E27FC236}">
                  <a16:creationId xmlns:a16="http://schemas.microsoft.com/office/drawing/2014/main" id="{E65FEA69-098C-43A9-9816-0FBEC430CC3A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27" name="グループ化 126">
                <a:extLst>
                  <a:ext uri="{FF2B5EF4-FFF2-40B4-BE49-F238E27FC236}">
                    <a16:creationId xmlns:a16="http://schemas.microsoft.com/office/drawing/2014/main" id="{61E42B75-ED64-4CB9-A03F-38E1291B8D7C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95" name="楕円 194">
                  <a:extLst>
                    <a:ext uri="{FF2B5EF4-FFF2-40B4-BE49-F238E27FC236}">
                      <a16:creationId xmlns:a16="http://schemas.microsoft.com/office/drawing/2014/main" id="{91638BDC-6E40-4A84-991B-F189148BDFC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" name="正方形/長方形 195">
                  <a:extLst>
                    <a:ext uri="{FF2B5EF4-FFF2-40B4-BE49-F238E27FC236}">
                      <a16:creationId xmlns:a16="http://schemas.microsoft.com/office/drawing/2014/main" id="{FD6673B0-9A49-4495-8665-445C1A0F09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8" name="グループ化 127">
                <a:extLst>
                  <a:ext uri="{FF2B5EF4-FFF2-40B4-BE49-F238E27FC236}">
                    <a16:creationId xmlns:a16="http://schemas.microsoft.com/office/drawing/2014/main" id="{CBB88343-1373-4C9A-846D-44C004F0F5B4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93" name="楕円 192">
                  <a:extLst>
                    <a:ext uri="{FF2B5EF4-FFF2-40B4-BE49-F238E27FC236}">
                      <a16:creationId xmlns:a16="http://schemas.microsoft.com/office/drawing/2014/main" id="{09902AC9-F967-49C5-B50A-A615F04CCD9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" name="正方形/長方形 193">
                  <a:extLst>
                    <a:ext uri="{FF2B5EF4-FFF2-40B4-BE49-F238E27FC236}">
                      <a16:creationId xmlns:a16="http://schemas.microsoft.com/office/drawing/2014/main" id="{C68BE715-4740-43EA-B8B5-D9AAA3CF5D3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9" name="グループ化 128">
                <a:extLst>
                  <a:ext uri="{FF2B5EF4-FFF2-40B4-BE49-F238E27FC236}">
                    <a16:creationId xmlns:a16="http://schemas.microsoft.com/office/drawing/2014/main" id="{24E5CC29-CFDA-4FA5-A660-ACF5809CECF3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91" name="楕円 190">
                  <a:extLst>
                    <a:ext uri="{FF2B5EF4-FFF2-40B4-BE49-F238E27FC236}">
                      <a16:creationId xmlns:a16="http://schemas.microsoft.com/office/drawing/2014/main" id="{7A994F83-178A-4053-B1AD-1318A054C0C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" name="正方形/長方形 191">
                  <a:extLst>
                    <a:ext uri="{FF2B5EF4-FFF2-40B4-BE49-F238E27FC236}">
                      <a16:creationId xmlns:a16="http://schemas.microsoft.com/office/drawing/2014/main" id="{37B7FE71-343A-4D77-9EEA-B4947766694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0" name="グループ化 129">
                <a:extLst>
                  <a:ext uri="{FF2B5EF4-FFF2-40B4-BE49-F238E27FC236}">
                    <a16:creationId xmlns:a16="http://schemas.microsoft.com/office/drawing/2014/main" id="{35480200-B6D9-4C8E-8522-FACDC8C23136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89" name="楕円 188">
                  <a:extLst>
                    <a:ext uri="{FF2B5EF4-FFF2-40B4-BE49-F238E27FC236}">
                      <a16:creationId xmlns:a16="http://schemas.microsoft.com/office/drawing/2014/main" id="{4FF396A6-0F68-430E-8913-B43EFF1DD94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0" name="正方形/長方形 189">
                  <a:extLst>
                    <a:ext uri="{FF2B5EF4-FFF2-40B4-BE49-F238E27FC236}">
                      <a16:creationId xmlns:a16="http://schemas.microsoft.com/office/drawing/2014/main" id="{BECEEA05-EB9B-4312-8D1F-6C0D7A71C2E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1" name="グループ化 130">
                <a:extLst>
                  <a:ext uri="{FF2B5EF4-FFF2-40B4-BE49-F238E27FC236}">
                    <a16:creationId xmlns:a16="http://schemas.microsoft.com/office/drawing/2014/main" id="{4C023FBB-F3D7-41F4-9703-625CD5520E9C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87" name="楕円 186">
                  <a:extLst>
                    <a:ext uri="{FF2B5EF4-FFF2-40B4-BE49-F238E27FC236}">
                      <a16:creationId xmlns:a16="http://schemas.microsoft.com/office/drawing/2014/main" id="{248F8463-DA11-4341-A3B3-255596E2152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" name="正方形/長方形 187">
                  <a:extLst>
                    <a:ext uri="{FF2B5EF4-FFF2-40B4-BE49-F238E27FC236}">
                      <a16:creationId xmlns:a16="http://schemas.microsoft.com/office/drawing/2014/main" id="{84FB128E-827C-49FE-879B-B315C96FC5D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2" name="グループ化 131">
                <a:extLst>
                  <a:ext uri="{FF2B5EF4-FFF2-40B4-BE49-F238E27FC236}">
                    <a16:creationId xmlns:a16="http://schemas.microsoft.com/office/drawing/2014/main" id="{A9889160-BBE5-4DC2-9C45-D2F09988A03B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85" name="楕円 184">
                  <a:extLst>
                    <a:ext uri="{FF2B5EF4-FFF2-40B4-BE49-F238E27FC236}">
                      <a16:creationId xmlns:a16="http://schemas.microsoft.com/office/drawing/2014/main" id="{D8E91A40-2D44-4F7A-897E-6B9CC19895D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6" name="正方形/長方形 185">
                  <a:extLst>
                    <a:ext uri="{FF2B5EF4-FFF2-40B4-BE49-F238E27FC236}">
                      <a16:creationId xmlns:a16="http://schemas.microsoft.com/office/drawing/2014/main" id="{67DCE05C-36EB-4E5D-93B6-276A427584C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3" name="グループ化 132">
                <a:extLst>
                  <a:ext uri="{FF2B5EF4-FFF2-40B4-BE49-F238E27FC236}">
                    <a16:creationId xmlns:a16="http://schemas.microsoft.com/office/drawing/2014/main" id="{60E9B3B4-0B43-4796-BF7D-30DEA23ECCE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83" name="楕円 182">
                  <a:extLst>
                    <a:ext uri="{FF2B5EF4-FFF2-40B4-BE49-F238E27FC236}">
                      <a16:creationId xmlns:a16="http://schemas.microsoft.com/office/drawing/2014/main" id="{83BE6C8C-8E37-49A5-B4F3-4E7DF7CEB1D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" name="正方形/長方形 183">
                  <a:extLst>
                    <a:ext uri="{FF2B5EF4-FFF2-40B4-BE49-F238E27FC236}">
                      <a16:creationId xmlns:a16="http://schemas.microsoft.com/office/drawing/2014/main" id="{B3118711-BBB3-4181-A4B8-5830654B569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467F179C-982D-400E-A516-CC4899BA40D7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81" name="楕円 180">
                  <a:extLst>
                    <a:ext uri="{FF2B5EF4-FFF2-40B4-BE49-F238E27FC236}">
                      <a16:creationId xmlns:a16="http://schemas.microsoft.com/office/drawing/2014/main" id="{E7A64113-910A-4DAE-B4D3-3C16E714E08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2" name="正方形/長方形 181">
                  <a:extLst>
                    <a:ext uri="{FF2B5EF4-FFF2-40B4-BE49-F238E27FC236}">
                      <a16:creationId xmlns:a16="http://schemas.microsoft.com/office/drawing/2014/main" id="{3E47F5D8-0075-4A89-9152-DEE0F409309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0E6879CE-03F6-43FC-B654-E268E16F6153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79" name="楕円 178">
                  <a:extLst>
                    <a:ext uri="{FF2B5EF4-FFF2-40B4-BE49-F238E27FC236}">
                      <a16:creationId xmlns:a16="http://schemas.microsoft.com/office/drawing/2014/main" id="{41EA38C4-689B-4879-8AB5-844AD2EC50D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" name="正方形/長方形 179">
                  <a:extLst>
                    <a:ext uri="{FF2B5EF4-FFF2-40B4-BE49-F238E27FC236}">
                      <a16:creationId xmlns:a16="http://schemas.microsoft.com/office/drawing/2014/main" id="{46FD0485-0966-49EC-AF5A-301BAE15719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A56CE6CF-8945-4505-A3C9-4F925FDE8AD7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D3D5D8FC-735A-44A5-BC9C-BA353B728702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967750A7-FBA9-464A-B4FA-D618EE9D47DF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5DBA26EB-D64B-4EFE-9E6F-5DCB89CE95FA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D73FA1DF-487E-47C9-9685-8A9E6CF9F2C2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楕円 140">
                <a:extLst>
                  <a:ext uri="{FF2B5EF4-FFF2-40B4-BE49-F238E27FC236}">
                    <a16:creationId xmlns:a16="http://schemas.microsoft.com/office/drawing/2014/main" id="{B1F452D9-C8DA-4BB6-8186-05F48500AF9C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41CEB7B4-5210-4519-BD20-2D66F5858838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BDAE98A5-E088-47BB-A991-80DF19F85FF4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" name="楕円 143">
                <a:extLst>
                  <a:ext uri="{FF2B5EF4-FFF2-40B4-BE49-F238E27FC236}">
                    <a16:creationId xmlns:a16="http://schemas.microsoft.com/office/drawing/2014/main" id="{11082EBB-47EC-411D-8268-CA460B724530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EFEE95A1-8319-47C7-8F7A-87CC7ED76774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F07BE127-15CA-4CE3-B590-53594A25BEF7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5C150F19-187A-4DED-811D-171BC80B392E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D1A21D47-1ACB-49BA-8353-E4BF34464BF4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楕円 148">
                <a:extLst>
                  <a:ext uri="{FF2B5EF4-FFF2-40B4-BE49-F238E27FC236}">
                    <a16:creationId xmlns:a16="http://schemas.microsoft.com/office/drawing/2014/main" id="{DF6305F0-CEF2-4FB7-84EF-B9EFEAD043BA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83B943FE-71B7-4868-9F64-3CDDB1423965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B3F1A585-5841-4E24-974E-A6C06A942D4F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2" name="楕円 151">
                <a:extLst>
                  <a:ext uri="{FF2B5EF4-FFF2-40B4-BE49-F238E27FC236}">
                    <a16:creationId xmlns:a16="http://schemas.microsoft.com/office/drawing/2014/main" id="{4F21D903-1361-42C4-A7D6-6F5162697F9E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3" name="楕円 152">
                <a:extLst>
                  <a:ext uri="{FF2B5EF4-FFF2-40B4-BE49-F238E27FC236}">
                    <a16:creationId xmlns:a16="http://schemas.microsoft.com/office/drawing/2014/main" id="{0A395412-F444-4848-8836-346BEC588408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4" name="楕円 153">
                <a:extLst>
                  <a:ext uri="{FF2B5EF4-FFF2-40B4-BE49-F238E27FC236}">
                    <a16:creationId xmlns:a16="http://schemas.microsoft.com/office/drawing/2014/main" id="{28380715-1105-4054-983A-CDD4BE44D15E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5" name="グループ化 154">
                <a:extLst>
                  <a:ext uri="{FF2B5EF4-FFF2-40B4-BE49-F238E27FC236}">
                    <a16:creationId xmlns:a16="http://schemas.microsoft.com/office/drawing/2014/main" id="{53191C49-3171-4954-940B-6EC5887F6EC9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77" name="楕円 176">
                  <a:extLst>
                    <a:ext uri="{FF2B5EF4-FFF2-40B4-BE49-F238E27FC236}">
                      <a16:creationId xmlns:a16="http://schemas.microsoft.com/office/drawing/2014/main" id="{8FAA542E-72FB-42E7-A78D-8812E3C065D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8" name="正方形/長方形 177">
                  <a:extLst>
                    <a:ext uri="{FF2B5EF4-FFF2-40B4-BE49-F238E27FC236}">
                      <a16:creationId xmlns:a16="http://schemas.microsoft.com/office/drawing/2014/main" id="{1F7A2930-AD27-4B4A-A807-29CCF7EB62A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6" name="グループ化 155">
                <a:extLst>
                  <a:ext uri="{FF2B5EF4-FFF2-40B4-BE49-F238E27FC236}">
                    <a16:creationId xmlns:a16="http://schemas.microsoft.com/office/drawing/2014/main" id="{7DED3989-A0E9-4607-B8B8-AC752AD43B82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75" name="楕円 174">
                  <a:extLst>
                    <a:ext uri="{FF2B5EF4-FFF2-40B4-BE49-F238E27FC236}">
                      <a16:creationId xmlns:a16="http://schemas.microsoft.com/office/drawing/2014/main" id="{9B711076-B626-4556-94E9-9E2660A112A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正方形/長方形 175">
                  <a:extLst>
                    <a:ext uri="{FF2B5EF4-FFF2-40B4-BE49-F238E27FC236}">
                      <a16:creationId xmlns:a16="http://schemas.microsoft.com/office/drawing/2014/main" id="{33194657-8B4F-4BDD-ADE8-37E622B64B7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7" name="グループ化 156">
                <a:extLst>
                  <a:ext uri="{FF2B5EF4-FFF2-40B4-BE49-F238E27FC236}">
                    <a16:creationId xmlns:a16="http://schemas.microsoft.com/office/drawing/2014/main" id="{8B069BEF-7017-48B1-A5B5-A253D1FE4FA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73" name="楕円 172">
                  <a:extLst>
                    <a:ext uri="{FF2B5EF4-FFF2-40B4-BE49-F238E27FC236}">
                      <a16:creationId xmlns:a16="http://schemas.microsoft.com/office/drawing/2014/main" id="{4B9A1906-B025-4A04-A49E-76D446671F1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" name="正方形/長方形 173">
                  <a:extLst>
                    <a:ext uri="{FF2B5EF4-FFF2-40B4-BE49-F238E27FC236}">
                      <a16:creationId xmlns:a16="http://schemas.microsoft.com/office/drawing/2014/main" id="{E6231EBB-8222-4A1D-AECE-ACD4E836902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8" name="グループ化 157">
                <a:extLst>
                  <a:ext uri="{FF2B5EF4-FFF2-40B4-BE49-F238E27FC236}">
                    <a16:creationId xmlns:a16="http://schemas.microsoft.com/office/drawing/2014/main" id="{94E9D466-D624-4B30-957F-193CA78DC1D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71" name="楕円 170">
                  <a:extLst>
                    <a:ext uri="{FF2B5EF4-FFF2-40B4-BE49-F238E27FC236}">
                      <a16:creationId xmlns:a16="http://schemas.microsoft.com/office/drawing/2014/main" id="{55FD6EEB-4D03-4131-9791-4DE01346D4E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正方形/長方形 171">
                  <a:extLst>
                    <a:ext uri="{FF2B5EF4-FFF2-40B4-BE49-F238E27FC236}">
                      <a16:creationId xmlns:a16="http://schemas.microsoft.com/office/drawing/2014/main" id="{5EAD6760-DFAB-4481-8D0D-3E801B37638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9" name="グループ化 158">
                <a:extLst>
                  <a:ext uri="{FF2B5EF4-FFF2-40B4-BE49-F238E27FC236}">
                    <a16:creationId xmlns:a16="http://schemas.microsoft.com/office/drawing/2014/main" id="{2AA011A7-DCC0-4A3C-8F85-59815AC82492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69" name="楕円 168">
                  <a:extLst>
                    <a:ext uri="{FF2B5EF4-FFF2-40B4-BE49-F238E27FC236}">
                      <a16:creationId xmlns:a16="http://schemas.microsoft.com/office/drawing/2014/main" id="{B1785263-5AA6-4536-B7ED-5B7CFEBC1B8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正方形/長方形 169">
                  <a:extLst>
                    <a:ext uri="{FF2B5EF4-FFF2-40B4-BE49-F238E27FC236}">
                      <a16:creationId xmlns:a16="http://schemas.microsoft.com/office/drawing/2014/main" id="{87900E69-02AC-4E61-9318-25D09342DC3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0" name="グループ化 159">
                <a:extLst>
                  <a:ext uri="{FF2B5EF4-FFF2-40B4-BE49-F238E27FC236}">
                    <a16:creationId xmlns:a16="http://schemas.microsoft.com/office/drawing/2014/main" id="{BBF1A134-2DD3-4EE2-AFE9-32369C26A32C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67" name="楕円 166">
                  <a:extLst>
                    <a:ext uri="{FF2B5EF4-FFF2-40B4-BE49-F238E27FC236}">
                      <a16:creationId xmlns:a16="http://schemas.microsoft.com/office/drawing/2014/main" id="{9E2AAE83-31FC-49B8-9F60-828FD7A08EA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正方形/長方形 167">
                  <a:extLst>
                    <a:ext uri="{FF2B5EF4-FFF2-40B4-BE49-F238E27FC236}">
                      <a16:creationId xmlns:a16="http://schemas.microsoft.com/office/drawing/2014/main" id="{219470D8-9142-4678-B028-575C094FA00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61" name="楕円 160">
                <a:extLst>
                  <a:ext uri="{FF2B5EF4-FFF2-40B4-BE49-F238E27FC236}">
                    <a16:creationId xmlns:a16="http://schemas.microsoft.com/office/drawing/2014/main" id="{77318D9B-6006-4C4A-BC1A-588B18D0756C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" name="楕円 161">
                <a:extLst>
                  <a:ext uri="{FF2B5EF4-FFF2-40B4-BE49-F238E27FC236}">
                    <a16:creationId xmlns:a16="http://schemas.microsoft.com/office/drawing/2014/main" id="{29208B3D-C4BD-4309-A41C-681694983887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楕円 162">
                <a:extLst>
                  <a:ext uri="{FF2B5EF4-FFF2-40B4-BE49-F238E27FC236}">
                    <a16:creationId xmlns:a16="http://schemas.microsoft.com/office/drawing/2014/main" id="{8E0D5B54-DB7E-4327-969C-D1AE14B8BA3F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月 163">
                <a:extLst>
                  <a:ext uri="{FF2B5EF4-FFF2-40B4-BE49-F238E27FC236}">
                    <a16:creationId xmlns:a16="http://schemas.microsoft.com/office/drawing/2014/main" id="{AA7C82C0-95C3-4CB0-8AEF-8041618EEB01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アーチ 164">
                <a:extLst>
                  <a:ext uri="{FF2B5EF4-FFF2-40B4-BE49-F238E27FC236}">
                    <a16:creationId xmlns:a16="http://schemas.microsoft.com/office/drawing/2014/main" id="{BB2C6670-CA2E-4A36-9261-8EEE80461D45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アーチ 165">
                <a:extLst>
                  <a:ext uri="{FF2B5EF4-FFF2-40B4-BE49-F238E27FC236}">
                    <a16:creationId xmlns:a16="http://schemas.microsoft.com/office/drawing/2014/main" id="{69DFC39C-C75C-4CF9-879C-A01C42E96655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A20A2D20-EAEF-49C4-BEB9-4A3EAA8A95A3}"/>
              </a:ext>
            </a:extLst>
          </p:cNvPr>
          <p:cNvGrpSpPr>
            <a:grpSpLocks noChangeAspect="1"/>
          </p:cNvGrpSpPr>
          <p:nvPr/>
        </p:nvGrpSpPr>
        <p:grpSpPr>
          <a:xfrm>
            <a:off x="8627049" y="2156025"/>
            <a:ext cx="720000" cy="720000"/>
            <a:chOff x="-37511" y="106817"/>
            <a:chExt cx="3798829" cy="3827307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138E5B0C-2E5C-4FFB-967D-9FFE5A0773B8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23" name="楕円 122">
                <a:extLst>
                  <a:ext uri="{FF2B5EF4-FFF2-40B4-BE49-F238E27FC236}">
                    <a16:creationId xmlns:a16="http://schemas.microsoft.com/office/drawing/2014/main" id="{5E61B7DB-44DA-47D1-A256-33708E73F312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正方形/長方形 123">
                <a:extLst>
                  <a:ext uri="{FF2B5EF4-FFF2-40B4-BE49-F238E27FC236}">
                    <a16:creationId xmlns:a16="http://schemas.microsoft.com/office/drawing/2014/main" id="{CBC7400A-68DB-4E2B-86F9-462847E1E5E4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7B53822B-8B90-4F07-BD70-E0E4DB2138FD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67A919A9-4E3A-4684-B691-3235FC48A1AC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21" name="楕円 120">
                  <a:extLst>
                    <a:ext uri="{FF2B5EF4-FFF2-40B4-BE49-F238E27FC236}">
                      <a16:creationId xmlns:a16="http://schemas.microsoft.com/office/drawing/2014/main" id="{0AF44A8D-E7D1-44DF-9199-BAE77357906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正方形/長方形 121">
                  <a:extLst>
                    <a:ext uri="{FF2B5EF4-FFF2-40B4-BE49-F238E27FC236}">
                      <a16:creationId xmlns:a16="http://schemas.microsoft.com/office/drawing/2014/main" id="{49B79AAD-52DE-44C4-AEF2-7A25A22C587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" name="グループ化 53">
                <a:extLst>
                  <a:ext uri="{FF2B5EF4-FFF2-40B4-BE49-F238E27FC236}">
                    <a16:creationId xmlns:a16="http://schemas.microsoft.com/office/drawing/2014/main" id="{F47B3EB8-1BD6-4F5C-AB0D-C3E3FD2EE28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19" name="楕円 118">
                  <a:extLst>
                    <a:ext uri="{FF2B5EF4-FFF2-40B4-BE49-F238E27FC236}">
                      <a16:creationId xmlns:a16="http://schemas.microsoft.com/office/drawing/2014/main" id="{7A44C95A-7112-445F-BD2C-CDC7CA4D790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正方形/長方形 119">
                  <a:extLst>
                    <a:ext uri="{FF2B5EF4-FFF2-40B4-BE49-F238E27FC236}">
                      <a16:creationId xmlns:a16="http://schemas.microsoft.com/office/drawing/2014/main" id="{B66389F5-81EA-475B-933F-30CF9D5267C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5" name="グループ化 54">
                <a:extLst>
                  <a:ext uri="{FF2B5EF4-FFF2-40B4-BE49-F238E27FC236}">
                    <a16:creationId xmlns:a16="http://schemas.microsoft.com/office/drawing/2014/main" id="{898ADBBB-608F-4193-927C-2ED56AFEA3D6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17" name="楕円 116">
                  <a:extLst>
                    <a:ext uri="{FF2B5EF4-FFF2-40B4-BE49-F238E27FC236}">
                      <a16:creationId xmlns:a16="http://schemas.microsoft.com/office/drawing/2014/main" id="{43C70976-A5CF-4DDB-9855-B4F36DED75C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正方形/長方形 117">
                  <a:extLst>
                    <a:ext uri="{FF2B5EF4-FFF2-40B4-BE49-F238E27FC236}">
                      <a16:creationId xmlns:a16="http://schemas.microsoft.com/office/drawing/2014/main" id="{49FD2465-B236-47DF-AFE4-59000D8F449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6" name="グループ化 55">
                <a:extLst>
                  <a:ext uri="{FF2B5EF4-FFF2-40B4-BE49-F238E27FC236}">
                    <a16:creationId xmlns:a16="http://schemas.microsoft.com/office/drawing/2014/main" id="{CD1358FE-A144-4E53-A1FF-6DFC63465EF4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15" name="楕円 114">
                  <a:extLst>
                    <a:ext uri="{FF2B5EF4-FFF2-40B4-BE49-F238E27FC236}">
                      <a16:creationId xmlns:a16="http://schemas.microsoft.com/office/drawing/2014/main" id="{76FAD6CB-D447-4BAB-9363-736E899F4BA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正方形/長方形 115">
                  <a:extLst>
                    <a:ext uri="{FF2B5EF4-FFF2-40B4-BE49-F238E27FC236}">
                      <a16:creationId xmlns:a16="http://schemas.microsoft.com/office/drawing/2014/main" id="{3CFE0756-FE20-439B-BA0A-E04D6B2F449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B7D68761-5783-4640-917A-8BF4CF29E361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13" name="楕円 112">
                  <a:extLst>
                    <a:ext uri="{FF2B5EF4-FFF2-40B4-BE49-F238E27FC236}">
                      <a16:creationId xmlns:a16="http://schemas.microsoft.com/office/drawing/2014/main" id="{4EAE369D-3062-4BBA-837C-B2DC50DCF74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正方形/長方形 113">
                  <a:extLst>
                    <a:ext uri="{FF2B5EF4-FFF2-40B4-BE49-F238E27FC236}">
                      <a16:creationId xmlns:a16="http://schemas.microsoft.com/office/drawing/2014/main" id="{994CA9A5-A0CA-49F8-8C5D-A93A1D773FC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" name="グループ化 57">
                <a:extLst>
                  <a:ext uri="{FF2B5EF4-FFF2-40B4-BE49-F238E27FC236}">
                    <a16:creationId xmlns:a16="http://schemas.microsoft.com/office/drawing/2014/main" id="{62E05EC3-C84F-461E-9AE9-2E401E25477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11" name="楕円 110">
                  <a:extLst>
                    <a:ext uri="{FF2B5EF4-FFF2-40B4-BE49-F238E27FC236}">
                      <a16:creationId xmlns:a16="http://schemas.microsoft.com/office/drawing/2014/main" id="{C2F039D7-FDB9-4C39-B6AD-C2B866A8212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正方形/長方形 111">
                  <a:extLst>
                    <a:ext uri="{FF2B5EF4-FFF2-40B4-BE49-F238E27FC236}">
                      <a16:creationId xmlns:a16="http://schemas.microsoft.com/office/drawing/2014/main" id="{57C8EDFB-5FA8-4AAD-BE53-CF7FD610F23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" name="グループ化 58">
                <a:extLst>
                  <a:ext uri="{FF2B5EF4-FFF2-40B4-BE49-F238E27FC236}">
                    <a16:creationId xmlns:a16="http://schemas.microsoft.com/office/drawing/2014/main" id="{99EFE56E-DB4B-4F24-AFCB-6C66D38D3509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09" name="楕円 108">
                  <a:extLst>
                    <a:ext uri="{FF2B5EF4-FFF2-40B4-BE49-F238E27FC236}">
                      <a16:creationId xmlns:a16="http://schemas.microsoft.com/office/drawing/2014/main" id="{B6316F68-B200-4D6B-BE91-FA9BD249E81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正方形/長方形 109">
                  <a:extLst>
                    <a:ext uri="{FF2B5EF4-FFF2-40B4-BE49-F238E27FC236}">
                      <a16:creationId xmlns:a16="http://schemas.microsoft.com/office/drawing/2014/main" id="{92A33521-AB6A-44C9-981E-213E06CDA51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BC0C5911-C1AD-4C0E-B7F2-D90B2872706F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07" name="楕円 106">
                  <a:extLst>
                    <a:ext uri="{FF2B5EF4-FFF2-40B4-BE49-F238E27FC236}">
                      <a16:creationId xmlns:a16="http://schemas.microsoft.com/office/drawing/2014/main" id="{F77404D6-E441-4DBA-B7E0-D3D3C02B901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正方形/長方形 107">
                  <a:extLst>
                    <a:ext uri="{FF2B5EF4-FFF2-40B4-BE49-F238E27FC236}">
                      <a16:creationId xmlns:a16="http://schemas.microsoft.com/office/drawing/2014/main" id="{B59DAC55-4E90-410F-889B-95920B5444E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34DF6351-7628-45BB-A1D8-F55C25390199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05" name="楕円 104">
                  <a:extLst>
                    <a:ext uri="{FF2B5EF4-FFF2-40B4-BE49-F238E27FC236}">
                      <a16:creationId xmlns:a16="http://schemas.microsoft.com/office/drawing/2014/main" id="{A38FAD03-B6CE-42BE-B045-CE5987C631D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" name="正方形/長方形 105">
                  <a:extLst>
                    <a:ext uri="{FF2B5EF4-FFF2-40B4-BE49-F238E27FC236}">
                      <a16:creationId xmlns:a16="http://schemas.microsoft.com/office/drawing/2014/main" id="{813D5939-F55F-4AA4-94F8-68A1C57F592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F30C03A5-1565-4921-8CE9-7EE67C944E2A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692DB53F-A0F6-443B-8054-6C05462EE2B9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DA0E751F-B9E1-4EF7-9638-C85FB8DAD587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2529BD21-2F24-425C-9019-6B01CBF6AF14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2A32C681-3A77-43A4-8616-E36EBF5AB7BB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7E936C24-5BD9-473B-91ED-88B7090814E1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D0AA44A8-9B33-4DF4-B6FF-98B59AFC7896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0883589A-79C2-4982-BDFF-51099BA74EEC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31B8CCB2-7097-45AA-AFA8-18F4373F8B25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F8456CCA-D273-45AB-A3F3-A034E9437460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A00CC152-E536-4ECB-A7B6-9E97355C3F4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F12492A6-4F40-4CFB-9025-C6B32DADC628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8B8D6781-E3A4-43AD-8F69-9FB70987F4DA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BAB84823-9A8B-4514-9710-ACB7502D1F36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9E746159-2168-4F25-A8FA-22DC810F713B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楕円 76">
                <a:extLst>
                  <a:ext uri="{FF2B5EF4-FFF2-40B4-BE49-F238E27FC236}">
                    <a16:creationId xmlns:a16="http://schemas.microsoft.com/office/drawing/2014/main" id="{27FE9AE1-420C-44CF-9170-F59AC3340D16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526D24B6-0404-4869-BCAF-BC3EE7088F41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53B2FAEE-A192-4550-8B44-4E276BC8175B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7063A1C2-8E77-45B4-B628-70A994930DAC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708A3161-2DAB-4BE1-BFBD-1ABE42B5B42A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03" name="楕円 102">
                  <a:extLst>
                    <a:ext uri="{FF2B5EF4-FFF2-40B4-BE49-F238E27FC236}">
                      <a16:creationId xmlns:a16="http://schemas.microsoft.com/office/drawing/2014/main" id="{FA7EB845-1FBD-458A-A0F8-084AEED7412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正方形/長方形 103">
                  <a:extLst>
                    <a:ext uri="{FF2B5EF4-FFF2-40B4-BE49-F238E27FC236}">
                      <a16:creationId xmlns:a16="http://schemas.microsoft.com/office/drawing/2014/main" id="{AC7F3B27-9D97-46AD-9708-FB49572AA6F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70453484-9A58-49EF-AFE7-E05830F04111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01" name="楕円 100">
                  <a:extLst>
                    <a:ext uri="{FF2B5EF4-FFF2-40B4-BE49-F238E27FC236}">
                      <a16:creationId xmlns:a16="http://schemas.microsoft.com/office/drawing/2014/main" id="{670942FD-F8BE-4CF6-A049-DDABD21BD3B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正方形/長方形 101">
                  <a:extLst>
                    <a:ext uri="{FF2B5EF4-FFF2-40B4-BE49-F238E27FC236}">
                      <a16:creationId xmlns:a16="http://schemas.microsoft.com/office/drawing/2014/main" id="{B2952258-2D64-4C5B-A8D5-FD917748118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3" name="グループ化 82">
                <a:extLst>
                  <a:ext uri="{FF2B5EF4-FFF2-40B4-BE49-F238E27FC236}">
                    <a16:creationId xmlns:a16="http://schemas.microsoft.com/office/drawing/2014/main" id="{D23BB964-001D-4323-BE43-D1E5A36F8416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99" name="楕円 98">
                  <a:extLst>
                    <a:ext uri="{FF2B5EF4-FFF2-40B4-BE49-F238E27FC236}">
                      <a16:creationId xmlns:a16="http://schemas.microsoft.com/office/drawing/2014/main" id="{C069B370-C15F-4B98-988E-5A9B564268F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正方形/長方形 99">
                  <a:extLst>
                    <a:ext uri="{FF2B5EF4-FFF2-40B4-BE49-F238E27FC236}">
                      <a16:creationId xmlns:a16="http://schemas.microsoft.com/office/drawing/2014/main" id="{881AFEC9-833D-4AAF-AB72-32FC6150D6B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1CF342C4-6100-4A26-9C23-6A29DDA59C6A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97" name="楕円 96">
                  <a:extLst>
                    <a:ext uri="{FF2B5EF4-FFF2-40B4-BE49-F238E27FC236}">
                      <a16:creationId xmlns:a16="http://schemas.microsoft.com/office/drawing/2014/main" id="{BA56D305-B8CD-45B9-94B5-7DDA00BE02C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" name="正方形/長方形 97">
                  <a:extLst>
                    <a:ext uri="{FF2B5EF4-FFF2-40B4-BE49-F238E27FC236}">
                      <a16:creationId xmlns:a16="http://schemas.microsoft.com/office/drawing/2014/main" id="{134E78E2-3FEE-463F-A08B-510721EF2F8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7B1B3945-F618-4B00-9137-6E6B99BEDF06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95" name="楕円 94">
                  <a:extLst>
                    <a:ext uri="{FF2B5EF4-FFF2-40B4-BE49-F238E27FC236}">
                      <a16:creationId xmlns:a16="http://schemas.microsoft.com/office/drawing/2014/main" id="{18EEC2A3-4E58-4A2E-B750-9F04568B837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正方形/長方形 95">
                  <a:extLst>
                    <a:ext uri="{FF2B5EF4-FFF2-40B4-BE49-F238E27FC236}">
                      <a16:creationId xmlns:a16="http://schemas.microsoft.com/office/drawing/2014/main" id="{83946D5E-B821-4D95-B505-9C33E54CCF8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998FDC36-BA9B-4EAD-815B-DACA65188B56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93" name="楕円 92">
                  <a:extLst>
                    <a:ext uri="{FF2B5EF4-FFF2-40B4-BE49-F238E27FC236}">
                      <a16:creationId xmlns:a16="http://schemas.microsoft.com/office/drawing/2014/main" id="{3212F8A7-C7C8-4974-B2C1-B190D82AC96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4" name="正方形/長方形 93">
                  <a:extLst>
                    <a:ext uri="{FF2B5EF4-FFF2-40B4-BE49-F238E27FC236}">
                      <a16:creationId xmlns:a16="http://schemas.microsoft.com/office/drawing/2014/main" id="{87F705F2-DF2A-4139-AFB2-1A3EC3032DD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285BA303-A0A0-4F6F-BC0F-B3FED9864AC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楕円 87">
                <a:extLst>
                  <a:ext uri="{FF2B5EF4-FFF2-40B4-BE49-F238E27FC236}">
                    <a16:creationId xmlns:a16="http://schemas.microsoft.com/office/drawing/2014/main" id="{9A8DB6DC-5D59-4B5F-A3AA-9124A359923F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EC28DAE9-9260-4705-85FA-0BEBC08AEBE1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月 89">
                <a:extLst>
                  <a:ext uri="{FF2B5EF4-FFF2-40B4-BE49-F238E27FC236}">
                    <a16:creationId xmlns:a16="http://schemas.microsoft.com/office/drawing/2014/main" id="{9425D1EA-A5D6-4740-AB46-14DE9694FF6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アーチ 90">
                <a:extLst>
                  <a:ext uri="{FF2B5EF4-FFF2-40B4-BE49-F238E27FC236}">
                    <a16:creationId xmlns:a16="http://schemas.microsoft.com/office/drawing/2014/main" id="{1C3E3A52-2D5F-40FD-8D02-9D6B4FFF0FFD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アーチ 91">
                <a:extLst>
                  <a:ext uri="{FF2B5EF4-FFF2-40B4-BE49-F238E27FC236}">
                    <a16:creationId xmlns:a16="http://schemas.microsoft.com/office/drawing/2014/main" id="{22F21378-19DE-4DE2-8899-3D9E1BE24172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381" name="正方形/長方形 3380">
            <a:extLst>
              <a:ext uri="{FF2B5EF4-FFF2-40B4-BE49-F238E27FC236}">
                <a16:creationId xmlns:a16="http://schemas.microsoft.com/office/drawing/2014/main" id="{3AC58F8D-9A9D-4902-846C-7D185432EE00}"/>
              </a:ext>
            </a:extLst>
          </p:cNvPr>
          <p:cNvSpPr/>
          <p:nvPr/>
        </p:nvSpPr>
        <p:spPr>
          <a:xfrm>
            <a:off x="-199505" y="0"/>
            <a:ext cx="9543010" cy="16247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2" name="正方形/長方形 3381">
            <a:extLst>
              <a:ext uri="{FF2B5EF4-FFF2-40B4-BE49-F238E27FC236}">
                <a16:creationId xmlns:a16="http://schemas.microsoft.com/office/drawing/2014/main" id="{551C3836-76CA-429E-8C6A-069EEFFBFE04}"/>
              </a:ext>
            </a:extLst>
          </p:cNvPr>
          <p:cNvSpPr/>
          <p:nvPr/>
        </p:nvSpPr>
        <p:spPr>
          <a:xfrm>
            <a:off x="-199505" y="5150506"/>
            <a:ext cx="9742513" cy="17074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grpSp>
        <p:nvGrpSpPr>
          <p:cNvPr id="3383" name="グループ化 3382">
            <a:extLst>
              <a:ext uri="{FF2B5EF4-FFF2-40B4-BE49-F238E27FC236}">
                <a16:creationId xmlns:a16="http://schemas.microsoft.com/office/drawing/2014/main" id="{02B09FAA-1E15-40E2-A726-96053B55FAB9}"/>
              </a:ext>
            </a:extLst>
          </p:cNvPr>
          <p:cNvGrpSpPr>
            <a:grpSpLocks noChangeAspect="1"/>
          </p:cNvGrpSpPr>
          <p:nvPr/>
        </p:nvGrpSpPr>
        <p:grpSpPr>
          <a:xfrm>
            <a:off x="4032000" y="5751983"/>
            <a:ext cx="1080000" cy="1080000"/>
            <a:chOff x="-37511" y="106817"/>
            <a:chExt cx="3798829" cy="3827307"/>
          </a:xfrm>
        </p:grpSpPr>
        <p:grpSp>
          <p:nvGrpSpPr>
            <p:cNvPr id="3384" name="グループ化 3383">
              <a:extLst>
                <a:ext uri="{FF2B5EF4-FFF2-40B4-BE49-F238E27FC236}">
                  <a16:creationId xmlns:a16="http://schemas.microsoft.com/office/drawing/2014/main" id="{6EA878F2-7F89-4F53-8FCA-46BB4B16777E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3456" name="楕円 3455">
                <a:extLst>
                  <a:ext uri="{FF2B5EF4-FFF2-40B4-BE49-F238E27FC236}">
                    <a16:creationId xmlns:a16="http://schemas.microsoft.com/office/drawing/2014/main" id="{C754DE02-26EF-4005-93A3-1E0A1E20294B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57" name="正方形/長方形 3456">
                <a:extLst>
                  <a:ext uri="{FF2B5EF4-FFF2-40B4-BE49-F238E27FC236}">
                    <a16:creationId xmlns:a16="http://schemas.microsoft.com/office/drawing/2014/main" id="{FEC62B49-93AD-47A6-9121-E491685908CF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85" name="グループ化 3384">
              <a:extLst>
                <a:ext uri="{FF2B5EF4-FFF2-40B4-BE49-F238E27FC236}">
                  <a16:creationId xmlns:a16="http://schemas.microsoft.com/office/drawing/2014/main" id="{6335FCFE-9F7F-4A0F-B867-1EF67FD3CB9F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386" name="グループ化 3385">
                <a:extLst>
                  <a:ext uri="{FF2B5EF4-FFF2-40B4-BE49-F238E27FC236}">
                    <a16:creationId xmlns:a16="http://schemas.microsoft.com/office/drawing/2014/main" id="{934F1F14-4F31-441F-8F48-1151AF60E8E9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3454" name="楕円 3453">
                  <a:extLst>
                    <a:ext uri="{FF2B5EF4-FFF2-40B4-BE49-F238E27FC236}">
                      <a16:creationId xmlns:a16="http://schemas.microsoft.com/office/drawing/2014/main" id="{50564046-A826-41A7-AD95-4EB1A3BE29A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55" name="正方形/長方形 3454">
                  <a:extLst>
                    <a:ext uri="{FF2B5EF4-FFF2-40B4-BE49-F238E27FC236}">
                      <a16:creationId xmlns:a16="http://schemas.microsoft.com/office/drawing/2014/main" id="{147DB70A-9674-4A73-AFB8-5488EDD90C2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87" name="グループ化 3386">
                <a:extLst>
                  <a:ext uri="{FF2B5EF4-FFF2-40B4-BE49-F238E27FC236}">
                    <a16:creationId xmlns:a16="http://schemas.microsoft.com/office/drawing/2014/main" id="{64342E2F-ADFA-4D91-814C-23502F35B34E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3452" name="楕円 3451">
                  <a:extLst>
                    <a:ext uri="{FF2B5EF4-FFF2-40B4-BE49-F238E27FC236}">
                      <a16:creationId xmlns:a16="http://schemas.microsoft.com/office/drawing/2014/main" id="{C8621E94-411B-4807-A833-C028259F453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53" name="正方形/長方形 3452">
                  <a:extLst>
                    <a:ext uri="{FF2B5EF4-FFF2-40B4-BE49-F238E27FC236}">
                      <a16:creationId xmlns:a16="http://schemas.microsoft.com/office/drawing/2014/main" id="{E2AED5D9-6AE6-4305-851E-3E427A1C9C3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88" name="グループ化 3387">
                <a:extLst>
                  <a:ext uri="{FF2B5EF4-FFF2-40B4-BE49-F238E27FC236}">
                    <a16:creationId xmlns:a16="http://schemas.microsoft.com/office/drawing/2014/main" id="{15F407D2-BBAE-42DC-9A73-16D6FDA5EC15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3450" name="楕円 3449">
                  <a:extLst>
                    <a:ext uri="{FF2B5EF4-FFF2-40B4-BE49-F238E27FC236}">
                      <a16:creationId xmlns:a16="http://schemas.microsoft.com/office/drawing/2014/main" id="{96FA2574-E533-4063-BE62-5029F4B1181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51" name="正方形/長方形 3450">
                  <a:extLst>
                    <a:ext uri="{FF2B5EF4-FFF2-40B4-BE49-F238E27FC236}">
                      <a16:creationId xmlns:a16="http://schemas.microsoft.com/office/drawing/2014/main" id="{2C59857D-D623-4B84-94CB-76727695E3A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89" name="グループ化 3388">
                <a:extLst>
                  <a:ext uri="{FF2B5EF4-FFF2-40B4-BE49-F238E27FC236}">
                    <a16:creationId xmlns:a16="http://schemas.microsoft.com/office/drawing/2014/main" id="{B4E8B4CF-B520-4616-BB4E-AA8E624931A9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3448" name="楕円 3447">
                  <a:extLst>
                    <a:ext uri="{FF2B5EF4-FFF2-40B4-BE49-F238E27FC236}">
                      <a16:creationId xmlns:a16="http://schemas.microsoft.com/office/drawing/2014/main" id="{AC428007-B09F-4F10-A37A-A38E4A03868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9" name="正方形/長方形 3448">
                  <a:extLst>
                    <a:ext uri="{FF2B5EF4-FFF2-40B4-BE49-F238E27FC236}">
                      <a16:creationId xmlns:a16="http://schemas.microsoft.com/office/drawing/2014/main" id="{9863FD5E-38E6-4134-BDF5-0AB166EA35D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90" name="グループ化 3389">
                <a:extLst>
                  <a:ext uri="{FF2B5EF4-FFF2-40B4-BE49-F238E27FC236}">
                    <a16:creationId xmlns:a16="http://schemas.microsoft.com/office/drawing/2014/main" id="{0208F446-779A-4407-8294-6A639EAF4DD0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3446" name="楕円 3445">
                  <a:extLst>
                    <a:ext uri="{FF2B5EF4-FFF2-40B4-BE49-F238E27FC236}">
                      <a16:creationId xmlns:a16="http://schemas.microsoft.com/office/drawing/2014/main" id="{E1604D67-5711-446F-853D-D1C6A2BFCF3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7" name="正方形/長方形 3446">
                  <a:extLst>
                    <a:ext uri="{FF2B5EF4-FFF2-40B4-BE49-F238E27FC236}">
                      <a16:creationId xmlns:a16="http://schemas.microsoft.com/office/drawing/2014/main" id="{6B24839E-D200-4EBF-9FAD-23E7D6DC6EF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91" name="グループ化 3390">
                <a:extLst>
                  <a:ext uri="{FF2B5EF4-FFF2-40B4-BE49-F238E27FC236}">
                    <a16:creationId xmlns:a16="http://schemas.microsoft.com/office/drawing/2014/main" id="{B5E74499-D9B4-4A41-A132-331CA9A172DF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3444" name="楕円 3443">
                  <a:extLst>
                    <a:ext uri="{FF2B5EF4-FFF2-40B4-BE49-F238E27FC236}">
                      <a16:creationId xmlns:a16="http://schemas.microsoft.com/office/drawing/2014/main" id="{1952FEE9-9AAF-4800-8D3F-E6C45ED0957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5" name="正方形/長方形 3444">
                  <a:extLst>
                    <a:ext uri="{FF2B5EF4-FFF2-40B4-BE49-F238E27FC236}">
                      <a16:creationId xmlns:a16="http://schemas.microsoft.com/office/drawing/2014/main" id="{F4AA8ABB-CFA8-4554-AE1C-2E39C019676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92" name="グループ化 3391">
                <a:extLst>
                  <a:ext uri="{FF2B5EF4-FFF2-40B4-BE49-F238E27FC236}">
                    <a16:creationId xmlns:a16="http://schemas.microsoft.com/office/drawing/2014/main" id="{7E5952A0-9D82-4617-A2BD-7E032E89B3AE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3442" name="楕円 3441">
                  <a:extLst>
                    <a:ext uri="{FF2B5EF4-FFF2-40B4-BE49-F238E27FC236}">
                      <a16:creationId xmlns:a16="http://schemas.microsoft.com/office/drawing/2014/main" id="{CE492E3A-1FB4-4F89-985B-F4B7EA2533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3" name="正方形/長方形 3442">
                  <a:extLst>
                    <a:ext uri="{FF2B5EF4-FFF2-40B4-BE49-F238E27FC236}">
                      <a16:creationId xmlns:a16="http://schemas.microsoft.com/office/drawing/2014/main" id="{170C07CC-104A-4323-85C1-8049605631D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93" name="グループ化 3392">
                <a:extLst>
                  <a:ext uri="{FF2B5EF4-FFF2-40B4-BE49-F238E27FC236}">
                    <a16:creationId xmlns:a16="http://schemas.microsoft.com/office/drawing/2014/main" id="{742F1DF5-3665-4ACC-A98F-1BB6BE9BD7FC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3440" name="楕円 3439">
                  <a:extLst>
                    <a:ext uri="{FF2B5EF4-FFF2-40B4-BE49-F238E27FC236}">
                      <a16:creationId xmlns:a16="http://schemas.microsoft.com/office/drawing/2014/main" id="{6924E2BE-5E29-419D-9A43-19D892D889C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1" name="正方形/長方形 3440">
                  <a:extLst>
                    <a:ext uri="{FF2B5EF4-FFF2-40B4-BE49-F238E27FC236}">
                      <a16:creationId xmlns:a16="http://schemas.microsoft.com/office/drawing/2014/main" id="{887C31F6-2186-4A88-BDD9-A8219D2107A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94" name="グループ化 3393">
                <a:extLst>
                  <a:ext uri="{FF2B5EF4-FFF2-40B4-BE49-F238E27FC236}">
                    <a16:creationId xmlns:a16="http://schemas.microsoft.com/office/drawing/2014/main" id="{A66DDCE2-B10D-4F66-A1FD-2F87291A37EA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3438" name="楕円 3437">
                  <a:extLst>
                    <a:ext uri="{FF2B5EF4-FFF2-40B4-BE49-F238E27FC236}">
                      <a16:creationId xmlns:a16="http://schemas.microsoft.com/office/drawing/2014/main" id="{6A63E1CF-F98F-4DD1-9795-B4313576A4C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39" name="正方形/長方形 3438">
                  <a:extLst>
                    <a:ext uri="{FF2B5EF4-FFF2-40B4-BE49-F238E27FC236}">
                      <a16:creationId xmlns:a16="http://schemas.microsoft.com/office/drawing/2014/main" id="{D09904E5-500A-45ED-BF1E-28C5BEF65D0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95" name="楕円 3394">
                <a:extLst>
                  <a:ext uri="{FF2B5EF4-FFF2-40B4-BE49-F238E27FC236}">
                    <a16:creationId xmlns:a16="http://schemas.microsoft.com/office/drawing/2014/main" id="{3D5E4703-9A92-464B-BF3B-64EB12684F48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6" name="楕円 3395">
                <a:extLst>
                  <a:ext uri="{FF2B5EF4-FFF2-40B4-BE49-F238E27FC236}">
                    <a16:creationId xmlns:a16="http://schemas.microsoft.com/office/drawing/2014/main" id="{B9C3E21D-408B-4CF1-850F-4EE877FE95BB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7" name="楕円 3396">
                <a:extLst>
                  <a:ext uri="{FF2B5EF4-FFF2-40B4-BE49-F238E27FC236}">
                    <a16:creationId xmlns:a16="http://schemas.microsoft.com/office/drawing/2014/main" id="{B4F079E9-4E16-4EF4-B281-03F3208EAACF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8" name="楕円 3397">
                <a:extLst>
                  <a:ext uri="{FF2B5EF4-FFF2-40B4-BE49-F238E27FC236}">
                    <a16:creationId xmlns:a16="http://schemas.microsoft.com/office/drawing/2014/main" id="{C619448F-738D-43C3-BB88-65D1ABCC5408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9" name="楕円 3398">
                <a:extLst>
                  <a:ext uri="{FF2B5EF4-FFF2-40B4-BE49-F238E27FC236}">
                    <a16:creationId xmlns:a16="http://schemas.microsoft.com/office/drawing/2014/main" id="{FADDD941-4402-4D2C-A98B-18B94FFD3266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0" name="楕円 3399">
                <a:extLst>
                  <a:ext uri="{FF2B5EF4-FFF2-40B4-BE49-F238E27FC236}">
                    <a16:creationId xmlns:a16="http://schemas.microsoft.com/office/drawing/2014/main" id="{B7284D74-AE5C-455E-8CE1-2E714DE64494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1" name="楕円 3400">
                <a:extLst>
                  <a:ext uri="{FF2B5EF4-FFF2-40B4-BE49-F238E27FC236}">
                    <a16:creationId xmlns:a16="http://schemas.microsoft.com/office/drawing/2014/main" id="{C1CD1058-8A59-4002-BA29-08F59B9302C0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2" name="楕円 3401">
                <a:extLst>
                  <a:ext uri="{FF2B5EF4-FFF2-40B4-BE49-F238E27FC236}">
                    <a16:creationId xmlns:a16="http://schemas.microsoft.com/office/drawing/2014/main" id="{9D8854BD-0DCA-4121-BEE2-B081400E5D4D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3" name="楕円 3402">
                <a:extLst>
                  <a:ext uri="{FF2B5EF4-FFF2-40B4-BE49-F238E27FC236}">
                    <a16:creationId xmlns:a16="http://schemas.microsoft.com/office/drawing/2014/main" id="{765083A9-7F25-4975-BA87-7B49CB81911F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4" name="楕円 3403">
                <a:extLst>
                  <a:ext uri="{FF2B5EF4-FFF2-40B4-BE49-F238E27FC236}">
                    <a16:creationId xmlns:a16="http://schemas.microsoft.com/office/drawing/2014/main" id="{63279AE6-A94E-4DF8-9F4A-CEB7C204ED6B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5" name="楕円 3404">
                <a:extLst>
                  <a:ext uri="{FF2B5EF4-FFF2-40B4-BE49-F238E27FC236}">
                    <a16:creationId xmlns:a16="http://schemas.microsoft.com/office/drawing/2014/main" id="{15204374-F838-480C-9BA6-89FFBD5EECC2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6" name="楕円 3405">
                <a:extLst>
                  <a:ext uri="{FF2B5EF4-FFF2-40B4-BE49-F238E27FC236}">
                    <a16:creationId xmlns:a16="http://schemas.microsoft.com/office/drawing/2014/main" id="{0329AA2A-DABA-40CC-AD41-CA0AA97CFC59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7" name="楕円 3406">
                <a:extLst>
                  <a:ext uri="{FF2B5EF4-FFF2-40B4-BE49-F238E27FC236}">
                    <a16:creationId xmlns:a16="http://schemas.microsoft.com/office/drawing/2014/main" id="{C2305A71-7F15-422A-9D2D-98F4F553D9A4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8" name="楕円 3407">
                <a:extLst>
                  <a:ext uri="{FF2B5EF4-FFF2-40B4-BE49-F238E27FC236}">
                    <a16:creationId xmlns:a16="http://schemas.microsoft.com/office/drawing/2014/main" id="{2FF185F9-D180-4168-BA72-22F02C62202C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09" name="楕円 3408">
                <a:extLst>
                  <a:ext uri="{FF2B5EF4-FFF2-40B4-BE49-F238E27FC236}">
                    <a16:creationId xmlns:a16="http://schemas.microsoft.com/office/drawing/2014/main" id="{AADD3D17-78A3-43B8-A222-A42201E95B89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0" name="楕円 3409">
                <a:extLst>
                  <a:ext uri="{FF2B5EF4-FFF2-40B4-BE49-F238E27FC236}">
                    <a16:creationId xmlns:a16="http://schemas.microsoft.com/office/drawing/2014/main" id="{30BD93C3-EA3E-4181-9475-1591C23577B5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1" name="楕円 3410">
                <a:extLst>
                  <a:ext uri="{FF2B5EF4-FFF2-40B4-BE49-F238E27FC236}">
                    <a16:creationId xmlns:a16="http://schemas.microsoft.com/office/drawing/2014/main" id="{7A3D6459-84D5-4686-A715-F5DAB0FBD6EC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2" name="楕円 3411">
                <a:extLst>
                  <a:ext uri="{FF2B5EF4-FFF2-40B4-BE49-F238E27FC236}">
                    <a16:creationId xmlns:a16="http://schemas.microsoft.com/office/drawing/2014/main" id="{348E4B3A-E916-46FB-B184-0019F4CE95DF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13" name="楕円 3412">
                <a:extLst>
                  <a:ext uri="{FF2B5EF4-FFF2-40B4-BE49-F238E27FC236}">
                    <a16:creationId xmlns:a16="http://schemas.microsoft.com/office/drawing/2014/main" id="{D78C4213-C967-42CB-8C05-E709320DA41B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414" name="グループ化 3413">
                <a:extLst>
                  <a:ext uri="{FF2B5EF4-FFF2-40B4-BE49-F238E27FC236}">
                    <a16:creationId xmlns:a16="http://schemas.microsoft.com/office/drawing/2014/main" id="{7954E104-FBBB-41D1-A523-0B9BFFB9100F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3436" name="楕円 3435">
                  <a:extLst>
                    <a:ext uri="{FF2B5EF4-FFF2-40B4-BE49-F238E27FC236}">
                      <a16:creationId xmlns:a16="http://schemas.microsoft.com/office/drawing/2014/main" id="{69EC72A9-5FB8-4D21-BE2B-6FC1F1212D9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37" name="正方形/長方形 3436">
                  <a:extLst>
                    <a:ext uri="{FF2B5EF4-FFF2-40B4-BE49-F238E27FC236}">
                      <a16:creationId xmlns:a16="http://schemas.microsoft.com/office/drawing/2014/main" id="{8090A547-124C-4697-A57C-1E752BDD292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15" name="グループ化 3414">
                <a:extLst>
                  <a:ext uri="{FF2B5EF4-FFF2-40B4-BE49-F238E27FC236}">
                    <a16:creationId xmlns:a16="http://schemas.microsoft.com/office/drawing/2014/main" id="{D9244DC9-A079-4DBC-9791-15490FC49C80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3434" name="楕円 3433">
                  <a:extLst>
                    <a:ext uri="{FF2B5EF4-FFF2-40B4-BE49-F238E27FC236}">
                      <a16:creationId xmlns:a16="http://schemas.microsoft.com/office/drawing/2014/main" id="{A4CA0A0F-80B4-4C13-900E-DD0530A80BC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35" name="正方形/長方形 3434">
                  <a:extLst>
                    <a:ext uri="{FF2B5EF4-FFF2-40B4-BE49-F238E27FC236}">
                      <a16:creationId xmlns:a16="http://schemas.microsoft.com/office/drawing/2014/main" id="{374A58A9-CA05-4ACB-98DD-56903644D1E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16" name="グループ化 3415">
                <a:extLst>
                  <a:ext uri="{FF2B5EF4-FFF2-40B4-BE49-F238E27FC236}">
                    <a16:creationId xmlns:a16="http://schemas.microsoft.com/office/drawing/2014/main" id="{833B366F-CF43-4584-BB3A-921B3EA3F12E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3432" name="楕円 3431">
                  <a:extLst>
                    <a:ext uri="{FF2B5EF4-FFF2-40B4-BE49-F238E27FC236}">
                      <a16:creationId xmlns:a16="http://schemas.microsoft.com/office/drawing/2014/main" id="{D6237B89-94BD-4EB1-AE9C-33BB718A53B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33" name="正方形/長方形 3432">
                  <a:extLst>
                    <a:ext uri="{FF2B5EF4-FFF2-40B4-BE49-F238E27FC236}">
                      <a16:creationId xmlns:a16="http://schemas.microsoft.com/office/drawing/2014/main" id="{C4DAC62D-5C8D-494F-AD62-D7F91F318B7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17" name="グループ化 3416">
                <a:extLst>
                  <a:ext uri="{FF2B5EF4-FFF2-40B4-BE49-F238E27FC236}">
                    <a16:creationId xmlns:a16="http://schemas.microsoft.com/office/drawing/2014/main" id="{A524EAB5-7801-4239-BA4E-8C7BBBB6D0A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3430" name="楕円 3429">
                  <a:extLst>
                    <a:ext uri="{FF2B5EF4-FFF2-40B4-BE49-F238E27FC236}">
                      <a16:creationId xmlns:a16="http://schemas.microsoft.com/office/drawing/2014/main" id="{E318CE1E-CF2A-4580-874B-C91F8FD52E7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31" name="正方形/長方形 3430">
                  <a:extLst>
                    <a:ext uri="{FF2B5EF4-FFF2-40B4-BE49-F238E27FC236}">
                      <a16:creationId xmlns:a16="http://schemas.microsoft.com/office/drawing/2014/main" id="{05D2DE5F-2ED2-420B-82B1-B402FC1B0EE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18" name="グループ化 3417">
                <a:extLst>
                  <a:ext uri="{FF2B5EF4-FFF2-40B4-BE49-F238E27FC236}">
                    <a16:creationId xmlns:a16="http://schemas.microsoft.com/office/drawing/2014/main" id="{EC06AF91-AC14-4B39-A357-16EFB22D99C2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3428" name="楕円 3427">
                  <a:extLst>
                    <a:ext uri="{FF2B5EF4-FFF2-40B4-BE49-F238E27FC236}">
                      <a16:creationId xmlns:a16="http://schemas.microsoft.com/office/drawing/2014/main" id="{DE98AE0E-826B-417C-A3D3-8F64391F020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29" name="正方形/長方形 3428">
                  <a:extLst>
                    <a:ext uri="{FF2B5EF4-FFF2-40B4-BE49-F238E27FC236}">
                      <a16:creationId xmlns:a16="http://schemas.microsoft.com/office/drawing/2014/main" id="{5A88C990-0083-4570-BD4E-D6DD980AC94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19" name="グループ化 3418">
                <a:extLst>
                  <a:ext uri="{FF2B5EF4-FFF2-40B4-BE49-F238E27FC236}">
                    <a16:creationId xmlns:a16="http://schemas.microsoft.com/office/drawing/2014/main" id="{1A0E7B4A-82B7-4D70-A666-CABFC1A73D54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3426" name="楕円 3425">
                  <a:extLst>
                    <a:ext uri="{FF2B5EF4-FFF2-40B4-BE49-F238E27FC236}">
                      <a16:creationId xmlns:a16="http://schemas.microsoft.com/office/drawing/2014/main" id="{918CDB7D-B00F-40DA-856A-48942A75764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27" name="正方形/長方形 3426">
                  <a:extLst>
                    <a:ext uri="{FF2B5EF4-FFF2-40B4-BE49-F238E27FC236}">
                      <a16:creationId xmlns:a16="http://schemas.microsoft.com/office/drawing/2014/main" id="{9AFA5928-A3E9-411A-BF0F-4DF4243C9FF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420" name="楕円 3419">
                <a:extLst>
                  <a:ext uri="{FF2B5EF4-FFF2-40B4-BE49-F238E27FC236}">
                    <a16:creationId xmlns:a16="http://schemas.microsoft.com/office/drawing/2014/main" id="{10C3598A-1087-436A-9D02-AE6F73934572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1" name="楕円 3420">
                <a:extLst>
                  <a:ext uri="{FF2B5EF4-FFF2-40B4-BE49-F238E27FC236}">
                    <a16:creationId xmlns:a16="http://schemas.microsoft.com/office/drawing/2014/main" id="{7EEF3078-0A28-4646-9C43-08A92DA7B3BA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2" name="楕円 3421">
                <a:extLst>
                  <a:ext uri="{FF2B5EF4-FFF2-40B4-BE49-F238E27FC236}">
                    <a16:creationId xmlns:a16="http://schemas.microsoft.com/office/drawing/2014/main" id="{F7960ACD-BE37-42CD-A17B-9E6724E26251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3" name="月 3422">
                <a:extLst>
                  <a:ext uri="{FF2B5EF4-FFF2-40B4-BE49-F238E27FC236}">
                    <a16:creationId xmlns:a16="http://schemas.microsoft.com/office/drawing/2014/main" id="{4CBA7A61-FCA7-464C-B5EE-84D72DE05049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24" name="アーチ 3423">
                <a:extLst>
                  <a:ext uri="{FF2B5EF4-FFF2-40B4-BE49-F238E27FC236}">
                    <a16:creationId xmlns:a16="http://schemas.microsoft.com/office/drawing/2014/main" id="{23A63271-ECD6-442D-BA94-C887C3BF6BC7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25" name="アーチ 3424">
                <a:extLst>
                  <a:ext uri="{FF2B5EF4-FFF2-40B4-BE49-F238E27FC236}">
                    <a16:creationId xmlns:a16="http://schemas.microsoft.com/office/drawing/2014/main" id="{8C1FC32F-041C-419D-960A-E8BDC4152ACC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458" name="テキスト ボックス 3457">
            <a:hlinkClick r:id="rId2" action="ppaction://hlinksldjump"/>
            <a:extLst>
              <a:ext uri="{FF2B5EF4-FFF2-40B4-BE49-F238E27FC236}">
                <a16:creationId xmlns:a16="http://schemas.microsoft.com/office/drawing/2014/main" id="{55764759-CDD4-4D44-8034-3310BD2B55B0}"/>
              </a:ext>
            </a:extLst>
          </p:cNvPr>
          <p:cNvSpPr txBox="1"/>
          <p:nvPr/>
        </p:nvSpPr>
        <p:spPr>
          <a:xfrm>
            <a:off x="5137265" y="6209231"/>
            <a:ext cx="17622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くりかえし</a:t>
            </a:r>
          </a:p>
        </p:txBody>
      </p:sp>
      <p:pic>
        <p:nvPicPr>
          <p:cNvPr id="3459" name="図 3458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567CEA8C-D17D-4748-9DD9-2E94B1E5D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048">
            <a:off x="2620561" y="5174080"/>
            <a:ext cx="543794" cy="15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28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6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500"/>
                            </p:stCondLst>
                            <p:childTnLst>
                              <p:par>
                                <p:cTn id="16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7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8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3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45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227</Words>
  <Application>Microsoft Office PowerPoint</Application>
  <PresentationFormat>画面に合わせる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HGP創英角ｺﾞｼｯｸUB</vt:lpstr>
      <vt:lpstr>Arial</vt:lpstr>
      <vt:lpstr>Calibri</vt:lpstr>
      <vt:lpstr>Calibri Light</vt:lpstr>
      <vt:lpstr>Office テーマ</vt:lpstr>
      <vt:lpstr>３密とソーシャルディスタンス</vt:lpstr>
      <vt:lpstr>実際のものはこれです。</vt:lpstr>
      <vt:lpstr>PowerPoint プレゼンテーション</vt:lpstr>
      <vt:lpstr>密です</vt:lpstr>
      <vt:lpstr>コロナ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３密とソーシャルディスタンス</dc:title>
  <dc:creator>幸雄 平井</dc:creator>
  <cp:lastModifiedBy>幸雄 平井</cp:lastModifiedBy>
  <cp:revision>16</cp:revision>
  <dcterms:created xsi:type="dcterms:W3CDTF">2020-05-12T00:51:08Z</dcterms:created>
  <dcterms:modified xsi:type="dcterms:W3CDTF">2020-05-12T08:24:26Z</dcterms:modified>
</cp:coreProperties>
</file>